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10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notesSlides/notesSlide11.xml" ContentType="application/vnd.openxmlformats-officedocument.presentationml.notesSlide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ink/ink129.xml" ContentType="application/inkml+xml"/>
  <Override PartName="/ppt/ink/ink130.xml" ContentType="application/inkml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512" r:id="rId3"/>
    <p:sldId id="514" r:id="rId4"/>
    <p:sldId id="519" r:id="rId5"/>
    <p:sldId id="513" r:id="rId6"/>
    <p:sldId id="515" r:id="rId7"/>
    <p:sldId id="520" r:id="rId8"/>
    <p:sldId id="517" r:id="rId9"/>
    <p:sldId id="528" r:id="rId10"/>
    <p:sldId id="518" r:id="rId11"/>
    <p:sldId id="538" r:id="rId12"/>
    <p:sldId id="570" r:id="rId13"/>
    <p:sldId id="539" r:id="rId14"/>
    <p:sldId id="540" r:id="rId15"/>
    <p:sldId id="521" r:id="rId16"/>
    <p:sldId id="522" r:id="rId17"/>
    <p:sldId id="573" r:id="rId18"/>
    <p:sldId id="523" r:id="rId19"/>
    <p:sldId id="524" r:id="rId20"/>
    <p:sldId id="527" r:id="rId21"/>
    <p:sldId id="525" r:id="rId22"/>
    <p:sldId id="526" r:id="rId23"/>
    <p:sldId id="529" r:id="rId24"/>
    <p:sldId id="530" r:id="rId25"/>
    <p:sldId id="531" r:id="rId26"/>
    <p:sldId id="532" r:id="rId27"/>
    <p:sldId id="533" r:id="rId28"/>
    <p:sldId id="534" r:id="rId29"/>
    <p:sldId id="537" r:id="rId30"/>
    <p:sldId id="535" r:id="rId31"/>
    <p:sldId id="541" r:id="rId32"/>
    <p:sldId id="542" r:id="rId33"/>
    <p:sldId id="536" r:id="rId34"/>
    <p:sldId id="543" r:id="rId35"/>
    <p:sldId id="545" r:id="rId36"/>
    <p:sldId id="560" r:id="rId37"/>
    <p:sldId id="552" r:id="rId38"/>
    <p:sldId id="544" r:id="rId39"/>
    <p:sldId id="546" r:id="rId40"/>
    <p:sldId id="549" r:id="rId41"/>
    <p:sldId id="553" r:id="rId42"/>
    <p:sldId id="565" r:id="rId43"/>
    <p:sldId id="567" r:id="rId44"/>
    <p:sldId id="566" r:id="rId45"/>
    <p:sldId id="568" r:id="rId46"/>
    <p:sldId id="554" r:id="rId47"/>
    <p:sldId id="555" r:id="rId48"/>
    <p:sldId id="557" r:id="rId49"/>
    <p:sldId id="556" r:id="rId50"/>
    <p:sldId id="558" r:id="rId51"/>
    <p:sldId id="559" r:id="rId52"/>
    <p:sldId id="561" r:id="rId53"/>
    <p:sldId id="562" r:id="rId54"/>
    <p:sldId id="563" r:id="rId55"/>
    <p:sldId id="564" r:id="rId56"/>
    <p:sldId id="516" r:id="rId57"/>
    <p:sldId id="571" r:id="rId58"/>
    <p:sldId id="572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C5A6"/>
    <a:srgbClr val="FF9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F61DB7-069D-4ED3-A048-88D1F2D17640}" v="512" dt="2025-03-04T16:31:02.0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15" autoAdjust="0"/>
    <p:restoredTop sz="76224" autoAdjust="0"/>
  </p:normalViewPr>
  <p:slideViewPr>
    <p:cSldViewPr snapToGrid="0">
      <p:cViewPr varScale="1">
        <p:scale>
          <a:sx n="92" d="100"/>
          <a:sy n="92" d="100"/>
        </p:scale>
        <p:origin x="706" y="67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761B83AC-F9AE-4056-9599-2DACFAA8A130}"/>
    <pc:docChg chg="undo custSel addSld modSld">
      <pc:chgData name="Weifeng Xu" userId="e7aed605-a3dd-4d5a-a692-a87037af107b" providerId="ADAL" clId="{761B83AC-F9AE-4056-9599-2DACFAA8A130}" dt="2022-02-28T17:44:58.462" v="1019" actId="6549"/>
      <pc:docMkLst>
        <pc:docMk/>
      </pc:docMkLst>
      <pc:sldChg chg="addSp delSp modSp mod modClrScheme chgLayout">
        <pc:chgData name="Weifeng Xu" userId="e7aed605-a3dd-4d5a-a692-a87037af107b" providerId="ADAL" clId="{761B83AC-F9AE-4056-9599-2DACFAA8A130}" dt="2022-02-28T17:44:58.462" v="1019" actId="6549"/>
        <pc:sldMkLst>
          <pc:docMk/>
          <pc:sldMk cId="969276203" sldId="444"/>
        </pc:sldMkLst>
      </pc:sldChg>
      <pc:sldChg chg="addSp modSp mod">
        <pc:chgData name="Weifeng Xu" userId="e7aed605-a3dd-4d5a-a692-a87037af107b" providerId="ADAL" clId="{761B83AC-F9AE-4056-9599-2DACFAA8A130}" dt="2021-09-13T20:05:36.319" v="912" actId="1076"/>
        <pc:sldMkLst>
          <pc:docMk/>
          <pc:sldMk cId="2089025007" sldId="446"/>
        </pc:sldMkLst>
      </pc:sldChg>
      <pc:sldChg chg="addSp modSp mod">
        <pc:chgData name="Weifeng Xu" userId="e7aed605-a3dd-4d5a-a692-a87037af107b" providerId="ADAL" clId="{761B83AC-F9AE-4056-9599-2DACFAA8A130}" dt="2022-02-23T13:43:51.230" v="1012" actId="1076"/>
        <pc:sldMkLst>
          <pc:docMk/>
          <pc:sldMk cId="156228340" sldId="454"/>
        </pc:sldMkLst>
      </pc:sldChg>
      <pc:sldChg chg="modSp mod">
        <pc:chgData name="Weifeng Xu" userId="e7aed605-a3dd-4d5a-a692-a87037af107b" providerId="ADAL" clId="{761B83AC-F9AE-4056-9599-2DACFAA8A130}" dt="2021-09-09T15:50:54.873" v="260" actId="12"/>
        <pc:sldMkLst>
          <pc:docMk/>
          <pc:sldMk cId="965843776" sldId="467"/>
        </pc:sldMkLst>
      </pc:sldChg>
      <pc:sldChg chg="addSp modSp mod">
        <pc:chgData name="Weifeng Xu" userId="e7aed605-a3dd-4d5a-a692-a87037af107b" providerId="ADAL" clId="{761B83AC-F9AE-4056-9599-2DACFAA8A130}" dt="2021-08-30T13:01:57.973" v="14" actId="1076"/>
        <pc:sldMkLst>
          <pc:docMk/>
          <pc:sldMk cId="3015196105" sldId="491"/>
        </pc:sldMkLst>
      </pc:sldChg>
      <pc:sldChg chg="addSp modSp mod">
        <pc:chgData name="Weifeng Xu" userId="e7aed605-a3dd-4d5a-a692-a87037af107b" providerId="ADAL" clId="{761B83AC-F9AE-4056-9599-2DACFAA8A130}" dt="2021-08-30T13:09:56.528" v="41" actId="1076"/>
        <pc:sldMkLst>
          <pc:docMk/>
          <pc:sldMk cId="1674251011" sldId="492"/>
        </pc:sldMkLst>
      </pc:sldChg>
      <pc:sldChg chg="modSp mod">
        <pc:chgData name="Weifeng Xu" userId="e7aed605-a3dd-4d5a-a692-a87037af107b" providerId="ADAL" clId="{761B83AC-F9AE-4056-9599-2DACFAA8A130}" dt="2021-09-09T15:29:39.232" v="50" actId="20577"/>
        <pc:sldMkLst>
          <pc:docMk/>
          <pc:sldMk cId="311612657" sldId="494"/>
        </pc:sldMkLst>
      </pc:sldChg>
      <pc:sldChg chg="modSp mod">
        <pc:chgData name="Weifeng Xu" userId="e7aed605-a3dd-4d5a-a692-a87037af107b" providerId="ADAL" clId="{761B83AC-F9AE-4056-9599-2DACFAA8A130}" dt="2021-09-09T15:44:30.890" v="77" actId="20577"/>
        <pc:sldMkLst>
          <pc:docMk/>
          <pc:sldMk cId="1035595462" sldId="498"/>
        </pc:sldMkLst>
      </pc:sldChg>
      <pc:sldChg chg="delSp modSp mod">
        <pc:chgData name="Weifeng Xu" userId="e7aed605-a3dd-4d5a-a692-a87037af107b" providerId="ADAL" clId="{761B83AC-F9AE-4056-9599-2DACFAA8A130}" dt="2022-02-23T13:47:32.650" v="1015" actId="478"/>
        <pc:sldMkLst>
          <pc:docMk/>
          <pc:sldMk cId="3318379012" sldId="500"/>
        </pc:sldMkLst>
      </pc:sldChg>
      <pc:sldChg chg="modSp mod">
        <pc:chgData name="Weifeng Xu" userId="e7aed605-a3dd-4d5a-a692-a87037af107b" providerId="ADAL" clId="{761B83AC-F9AE-4056-9599-2DACFAA8A130}" dt="2021-09-09T15:58:11.255" v="405" actId="20577"/>
        <pc:sldMkLst>
          <pc:docMk/>
          <pc:sldMk cId="1270554279" sldId="505"/>
        </pc:sldMkLst>
      </pc:sldChg>
      <pc:sldChg chg="addSp delSp modSp mod">
        <pc:chgData name="Weifeng Xu" userId="e7aed605-a3dd-4d5a-a692-a87037af107b" providerId="ADAL" clId="{761B83AC-F9AE-4056-9599-2DACFAA8A130}" dt="2021-09-09T19:04:54.257" v="783" actId="1076"/>
        <pc:sldMkLst>
          <pc:docMk/>
          <pc:sldMk cId="951356934" sldId="506"/>
        </pc:sldMkLst>
      </pc:sldChg>
      <pc:sldChg chg="addSp modSp mod">
        <pc:chgData name="Weifeng Xu" userId="e7aed605-a3dd-4d5a-a692-a87037af107b" providerId="ADAL" clId="{761B83AC-F9AE-4056-9599-2DACFAA8A130}" dt="2021-09-09T19:20:42.424" v="822" actId="20577"/>
        <pc:sldMkLst>
          <pc:docMk/>
          <pc:sldMk cId="1385115538" sldId="507"/>
        </pc:sldMkLst>
      </pc:sldChg>
      <pc:sldChg chg="modSp mod">
        <pc:chgData name="Weifeng Xu" userId="e7aed605-a3dd-4d5a-a692-a87037af107b" providerId="ADAL" clId="{761B83AC-F9AE-4056-9599-2DACFAA8A130}" dt="2021-09-09T15:50:59.491" v="261" actId="12"/>
        <pc:sldMkLst>
          <pc:docMk/>
          <pc:sldMk cId="494372939" sldId="508"/>
        </pc:sldMkLst>
      </pc:sldChg>
      <pc:sldChg chg="addSp delSp modSp new mod modClrScheme chgLayout">
        <pc:chgData name="Weifeng Xu" userId="e7aed605-a3dd-4d5a-a692-a87037af107b" providerId="ADAL" clId="{761B83AC-F9AE-4056-9599-2DACFAA8A130}" dt="2021-09-09T15:46:23.285" v="206" actId="20577"/>
        <pc:sldMkLst>
          <pc:docMk/>
          <pc:sldMk cId="3063836972" sldId="510"/>
        </pc:sldMkLst>
      </pc:sldChg>
      <pc:sldChg chg="modSp new mod">
        <pc:chgData name="Weifeng Xu" userId="e7aed605-a3dd-4d5a-a692-a87037af107b" providerId="ADAL" clId="{761B83AC-F9AE-4056-9599-2DACFAA8A130}" dt="2021-09-09T16:33:43.294" v="762" actId="20577"/>
        <pc:sldMkLst>
          <pc:docMk/>
          <pc:sldMk cId="2910342646" sldId="511"/>
        </pc:sldMkLst>
      </pc:sldChg>
    </pc:docChg>
  </pc:docChgLst>
  <pc:docChgLst>
    <pc:chgData name="Weifeng Xu" userId="e7aed605-a3dd-4d5a-a692-a87037af107b" providerId="ADAL" clId="{2DF50834-70B7-4792-8287-7E44FACC55EB}"/>
    <pc:docChg chg="undo redo custSel addSld delSld modSld sldOrd">
      <pc:chgData name="Weifeng Xu" userId="e7aed605-a3dd-4d5a-a692-a87037af107b" providerId="ADAL" clId="{2DF50834-70B7-4792-8287-7E44FACC55EB}" dt="2021-06-27T14:32:54.680" v="2383" actId="114"/>
      <pc:docMkLst>
        <pc:docMk/>
      </pc:docMkLst>
      <pc:sldChg chg="addSp delSp modSp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325061211" sldId="256"/>
        </pc:sldMkLst>
      </pc:sldChg>
      <pc:sldChg chg="del">
        <pc:chgData name="Weifeng Xu" userId="e7aed605-a3dd-4d5a-a692-a87037af107b" providerId="ADAL" clId="{2DF50834-70B7-4792-8287-7E44FACC55EB}" dt="2021-06-25T22:29:38.709" v="54" actId="47"/>
        <pc:sldMkLst>
          <pc:docMk/>
          <pc:sldMk cId="2201572609" sldId="257"/>
        </pc:sldMkLst>
      </pc:sldChg>
      <pc:sldChg chg="del">
        <pc:chgData name="Weifeng Xu" userId="e7aed605-a3dd-4d5a-a692-a87037af107b" providerId="ADAL" clId="{2DF50834-70B7-4792-8287-7E44FACC55EB}" dt="2021-06-26T00:55:36.178" v="1173" actId="47"/>
        <pc:sldMkLst>
          <pc:docMk/>
          <pc:sldMk cId="450669007" sldId="258"/>
        </pc:sldMkLst>
      </pc:sldChg>
      <pc:sldChg chg="add mod chgLayout">
        <pc:chgData name="Weifeng Xu" userId="e7aed605-a3dd-4d5a-a692-a87037af107b" providerId="ADAL" clId="{2DF50834-70B7-4792-8287-7E44FACC55EB}" dt="2021-06-27T00:53:30.358" v="1663" actId="6264"/>
        <pc:sldMkLst>
          <pc:docMk/>
          <pc:sldMk cId="2789471632" sldId="392"/>
        </pc:sldMkLst>
      </pc:sldChg>
      <pc:sldChg chg="addSp delSp modSp add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672303902" sldId="393"/>
        </pc:sldMkLst>
      </pc:sldChg>
      <pc:sldChg chg="addSp delSp modSp add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467691949" sldId="394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030962794" sldId="395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635951812" sldId="396"/>
        </pc:sldMkLst>
      </pc:sldChg>
      <pc:sldChg chg="delSp add mod chgLayout">
        <pc:chgData name="Weifeng Xu" userId="e7aed605-a3dd-4d5a-a692-a87037af107b" providerId="ADAL" clId="{2DF50834-70B7-4792-8287-7E44FACC55EB}" dt="2021-06-27T00:53:30.358" v="1663" actId="6264"/>
        <pc:sldMkLst>
          <pc:docMk/>
          <pc:sldMk cId="3476957671" sldId="397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37580508" sldId="398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775249280" sldId="399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614667185" sldId="400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582893092" sldId="401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19433619" sldId="402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9788097" sldId="403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665038014" sldId="404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64350271" sldId="405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093752077" sldId="406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972666229" sldId="407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980641166" sldId="408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277870470" sldId="409"/>
        </pc:sldMkLst>
      </pc:sldChg>
      <pc:sldChg chg="addSp delSp modSp add del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489270501" sldId="411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881480386" sldId="413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118374455" sldId="414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14186708" sldId="415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266318337" sldId="416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453023660" sldId="417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247754591" sldId="418"/>
        </pc:sldMkLst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871513867" sldId="419"/>
        </pc:sldMkLst>
      </pc:sldChg>
      <pc:sldChg chg="new del">
        <pc:chgData name="Weifeng Xu" userId="e7aed605-a3dd-4d5a-a692-a87037af107b" providerId="ADAL" clId="{2DF50834-70B7-4792-8287-7E44FACC55EB}" dt="2021-06-25T22:38:18.838" v="191" actId="680"/>
        <pc:sldMkLst>
          <pc:docMk/>
          <pc:sldMk cId="4105834762" sldId="419"/>
        </pc:sldMkLst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160866766" sldId="420"/>
        </pc:sldMkLst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090587346" sldId="421"/>
        </pc:sldMkLst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079099636" sldId="422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881823739" sldId="423"/>
        </pc:sldMkLst>
      </pc:sldChg>
      <pc:sldChg chg="modSp new del mod">
        <pc:chgData name="Weifeng Xu" userId="e7aed605-a3dd-4d5a-a692-a87037af107b" providerId="ADAL" clId="{2DF50834-70B7-4792-8287-7E44FACC55EB}" dt="2021-06-26T00:55:30.187" v="1172" actId="47"/>
        <pc:sldMkLst>
          <pc:docMk/>
          <pc:sldMk cId="1470109627" sldId="424"/>
        </pc:sldMkLst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519466523" sldId="424"/>
        </pc:sldMkLst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940456927" sldId="425"/>
        </pc:sldMkLst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876190788" sldId="426"/>
        </pc:sldMkLst>
      </pc:sldChg>
      <pc:sldChg chg="addSp delSp modSp new mod ord chgLayout">
        <pc:chgData name="Weifeng Xu" userId="e7aed605-a3dd-4d5a-a692-a87037af107b" providerId="ADAL" clId="{2DF50834-70B7-4792-8287-7E44FACC55EB}" dt="2021-06-27T01:12:15.231" v="1756"/>
        <pc:sldMkLst>
          <pc:docMk/>
          <pc:sldMk cId="2709397411" sldId="427"/>
        </pc:sldMkLst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647302650" sldId="428"/>
        </pc:sldMkLst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78272104" sldId="429"/>
        </pc:sldMkLst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091828154" sldId="430"/>
        </pc:sldMkLst>
      </pc:sldChg>
      <pc:sldChg chg="addSp delSp modSp new mod chgLayout">
        <pc:chgData name="Weifeng Xu" userId="e7aed605-a3dd-4d5a-a692-a87037af107b" providerId="ADAL" clId="{2DF50834-70B7-4792-8287-7E44FACC55EB}" dt="2021-06-27T12:23:44.642" v="2091" actId="20577"/>
        <pc:sldMkLst>
          <pc:docMk/>
          <pc:sldMk cId="593614233" sldId="431"/>
        </pc:sldMkLst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996485528" sldId="432"/>
        </pc:sldMkLst>
      </pc:sldChg>
      <pc:sldChg chg="addSp delSp modSp new mod modClrScheme chgLayout">
        <pc:chgData name="Weifeng Xu" userId="e7aed605-a3dd-4d5a-a692-a87037af107b" providerId="ADAL" clId="{2DF50834-70B7-4792-8287-7E44FACC55EB}" dt="2021-06-27T00:53:59.629" v="1671" actId="1076"/>
        <pc:sldMkLst>
          <pc:docMk/>
          <pc:sldMk cId="848404907" sldId="433"/>
        </pc:sldMkLst>
      </pc:sldChg>
      <pc:sldChg chg="addSp delSp modSp new mod ord modClrScheme chgLayout">
        <pc:chgData name="Weifeng Xu" userId="e7aed605-a3dd-4d5a-a692-a87037af107b" providerId="ADAL" clId="{2DF50834-70B7-4792-8287-7E44FACC55EB}" dt="2021-06-27T01:12:15.231" v="1756"/>
        <pc:sldMkLst>
          <pc:docMk/>
          <pc:sldMk cId="2829655940" sldId="434"/>
        </pc:sldMkLst>
      </pc:sldChg>
      <pc:sldChg chg="addSp delSp modSp new mod ord modClrScheme chgLayout">
        <pc:chgData name="Weifeng Xu" userId="e7aed605-a3dd-4d5a-a692-a87037af107b" providerId="ADAL" clId="{2DF50834-70B7-4792-8287-7E44FACC55EB}" dt="2021-06-27T01:40:40.036" v="1917" actId="20577"/>
        <pc:sldMkLst>
          <pc:docMk/>
          <pc:sldMk cId="3752964083" sldId="435"/>
        </pc:sldMkLst>
      </pc:sldChg>
      <pc:sldChg chg="addSp modSp new mod">
        <pc:chgData name="Weifeng Xu" userId="e7aed605-a3dd-4d5a-a692-a87037af107b" providerId="ADAL" clId="{2DF50834-70B7-4792-8287-7E44FACC55EB}" dt="2021-06-27T01:41:00.419" v="1944" actId="20577"/>
        <pc:sldMkLst>
          <pc:docMk/>
          <pc:sldMk cId="3503932430" sldId="436"/>
        </pc:sldMkLst>
      </pc:sldChg>
      <pc:sldChg chg="addSp delSp modSp new mod">
        <pc:chgData name="Weifeng Xu" userId="e7aed605-a3dd-4d5a-a692-a87037af107b" providerId="ADAL" clId="{2DF50834-70B7-4792-8287-7E44FACC55EB}" dt="2021-06-27T01:41:16.603" v="1962" actId="20577"/>
        <pc:sldMkLst>
          <pc:docMk/>
          <pc:sldMk cId="1984469485" sldId="437"/>
        </pc:sldMkLst>
      </pc:sldChg>
      <pc:sldChg chg="addSp modSp new mod modNotesTx">
        <pc:chgData name="Weifeng Xu" userId="e7aed605-a3dd-4d5a-a692-a87037af107b" providerId="ADAL" clId="{2DF50834-70B7-4792-8287-7E44FACC55EB}" dt="2021-06-27T01:42:20.128" v="1966" actId="14100"/>
        <pc:sldMkLst>
          <pc:docMk/>
          <pc:sldMk cId="4198334412" sldId="438"/>
        </pc:sldMkLst>
      </pc:sldChg>
      <pc:sldChg chg="addSp modSp new mod modNotesTx">
        <pc:chgData name="Weifeng Xu" userId="e7aed605-a3dd-4d5a-a692-a87037af107b" providerId="ADAL" clId="{2DF50834-70B7-4792-8287-7E44FACC55EB}" dt="2021-06-27T01:45:55.971" v="1971" actId="1076"/>
        <pc:sldMkLst>
          <pc:docMk/>
          <pc:sldMk cId="4192281943" sldId="439"/>
        </pc:sldMkLst>
      </pc:sldChg>
      <pc:sldChg chg="addSp modSp new mod">
        <pc:chgData name="Weifeng Xu" userId="e7aed605-a3dd-4d5a-a692-a87037af107b" providerId="ADAL" clId="{2DF50834-70B7-4792-8287-7E44FACC55EB}" dt="2021-06-27T01:47:33.949" v="2031" actId="1076"/>
        <pc:sldMkLst>
          <pc:docMk/>
          <pc:sldMk cId="3098642995" sldId="440"/>
        </pc:sldMkLst>
      </pc:sldChg>
      <pc:sldChg chg="addSp modSp new mod">
        <pc:chgData name="Weifeng Xu" userId="e7aed605-a3dd-4d5a-a692-a87037af107b" providerId="ADAL" clId="{2DF50834-70B7-4792-8287-7E44FACC55EB}" dt="2021-06-27T01:55:21.260" v="2063" actId="14100"/>
        <pc:sldMkLst>
          <pc:docMk/>
          <pc:sldMk cId="3265397422" sldId="441"/>
        </pc:sldMkLst>
      </pc:sldChg>
      <pc:sldChg chg="addSp delSp modSp new mod modClrScheme chgLayout">
        <pc:chgData name="Weifeng Xu" userId="e7aed605-a3dd-4d5a-a692-a87037af107b" providerId="ADAL" clId="{2DF50834-70B7-4792-8287-7E44FACC55EB}" dt="2021-06-27T12:24:10.779" v="2095" actId="20577"/>
        <pc:sldMkLst>
          <pc:docMk/>
          <pc:sldMk cId="4060643725" sldId="442"/>
        </pc:sldMkLst>
      </pc:sldChg>
      <pc:sldChg chg="addSp delSp modSp new mod modClrScheme chgLayout modNotesTx">
        <pc:chgData name="Weifeng Xu" userId="e7aed605-a3dd-4d5a-a692-a87037af107b" providerId="ADAL" clId="{2DF50834-70B7-4792-8287-7E44FACC55EB}" dt="2021-06-27T14:07:48.913" v="2177" actId="20577"/>
        <pc:sldMkLst>
          <pc:docMk/>
          <pc:sldMk cId="3308258886" sldId="443"/>
        </pc:sldMkLst>
      </pc:sldChg>
      <pc:sldChg chg="addSp modSp new mod">
        <pc:chgData name="Weifeng Xu" userId="e7aed605-a3dd-4d5a-a692-a87037af107b" providerId="ADAL" clId="{2DF50834-70B7-4792-8287-7E44FACC55EB}" dt="2021-06-27T14:09:05.312" v="2218" actId="1076"/>
        <pc:sldMkLst>
          <pc:docMk/>
          <pc:sldMk cId="2290480652" sldId="444"/>
        </pc:sldMkLst>
      </pc:sldChg>
      <pc:sldChg chg="addSp modSp new mod modNotesTx">
        <pc:chgData name="Weifeng Xu" userId="e7aed605-a3dd-4d5a-a692-a87037af107b" providerId="ADAL" clId="{2DF50834-70B7-4792-8287-7E44FACC55EB}" dt="2021-06-27T14:29:01.031" v="2277" actId="1076"/>
        <pc:sldMkLst>
          <pc:docMk/>
          <pc:sldMk cId="1737777844" sldId="445"/>
        </pc:sldMkLst>
      </pc:sldChg>
      <pc:sldChg chg="addSp modSp new mod">
        <pc:chgData name="Weifeng Xu" userId="e7aed605-a3dd-4d5a-a692-a87037af107b" providerId="ADAL" clId="{2DF50834-70B7-4792-8287-7E44FACC55EB}" dt="2021-06-27T14:32:54.680" v="2383" actId="114"/>
        <pc:sldMkLst>
          <pc:docMk/>
          <pc:sldMk cId="2625291343" sldId="446"/>
        </pc:sldMkLst>
      </pc:sldChg>
    </pc:docChg>
  </pc:docChgLst>
  <pc:docChgLst>
    <pc:chgData name="Weifeng Xu" userId="e7aed605-a3dd-4d5a-a692-a87037af107b" providerId="ADAL" clId="{5B9B619E-E5DC-4376-BCE8-41ABC28F6C2F}"/>
    <pc:docChg chg="addSld delSld modSld">
      <pc:chgData name="Weifeng Xu" userId="e7aed605-a3dd-4d5a-a692-a87037af107b" providerId="ADAL" clId="{5B9B619E-E5DC-4376-BCE8-41ABC28F6C2F}" dt="2021-07-01T14:18:37.659" v="55" actId="6549"/>
      <pc:docMkLst>
        <pc:docMk/>
      </pc:docMkLst>
      <pc:sldChg chg="modSp mod">
        <pc:chgData name="Weifeng Xu" userId="e7aed605-a3dd-4d5a-a692-a87037af107b" providerId="ADAL" clId="{5B9B619E-E5DC-4376-BCE8-41ABC28F6C2F}" dt="2021-06-28T19:38:19.716" v="0"/>
        <pc:sldMkLst>
          <pc:docMk/>
          <pc:sldMk cId="1325061211" sldId="256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616338024" sldId="373"/>
        </pc:sldMkLst>
      </pc:sldChg>
      <pc:sldChg chg="del">
        <pc:chgData name="Weifeng Xu" userId="e7aed605-a3dd-4d5a-a692-a87037af107b" providerId="ADAL" clId="{5B9B619E-E5DC-4376-BCE8-41ABC28F6C2F}" dt="2021-06-28T19:40:23.201" v="12" actId="47"/>
        <pc:sldMkLst>
          <pc:docMk/>
          <pc:sldMk cId="2789471632" sldId="392"/>
        </pc:sldMkLst>
      </pc:sldChg>
      <pc:sldChg chg="del">
        <pc:chgData name="Weifeng Xu" userId="e7aed605-a3dd-4d5a-a692-a87037af107b" providerId="ADAL" clId="{5B9B619E-E5DC-4376-BCE8-41ABC28F6C2F}" dt="2021-06-28T19:40:28.988" v="22" actId="47"/>
        <pc:sldMkLst>
          <pc:docMk/>
          <pc:sldMk cId="2467691949" sldId="394"/>
        </pc:sldMkLst>
      </pc:sldChg>
      <pc:sldChg chg="del">
        <pc:chgData name="Weifeng Xu" userId="e7aed605-a3dd-4d5a-a692-a87037af107b" providerId="ADAL" clId="{5B9B619E-E5DC-4376-BCE8-41ABC28F6C2F}" dt="2021-06-28T19:40:29.667" v="26" actId="47"/>
        <pc:sldMkLst>
          <pc:docMk/>
          <pc:sldMk cId="1635951812" sldId="396"/>
        </pc:sldMkLst>
      </pc:sldChg>
      <pc:sldChg chg="del">
        <pc:chgData name="Weifeng Xu" userId="e7aed605-a3dd-4d5a-a692-a87037af107b" providerId="ADAL" clId="{5B9B619E-E5DC-4376-BCE8-41ABC28F6C2F}" dt="2021-06-28T19:40:30.660" v="31" actId="47"/>
        <pc:sldMkLst>
          <pc:docMk/>
          <pc:sldMk cId="3665038014" sldId="404"/>
        </pc:sldMkLst>
      </pc:sldChg>
      <pc:sldChg chg="del">
        <pc:chgData name="Weifeng Xu" userId="e7aed605-a3dd-4d5a-a692-a87037af107b" providerId="ADAL" clId="{5B9B619E-E5DC-4376-BCE8-41ABC28F6C2F}" dt="2021-06-28T19:40:32.953" v="39" actId="47"/>
        <pc:sldMkLst>
          <pc:docMk/>
          <pc:sldMk cId="2489270501" sldId="411"/>
        </pc:sldMkLst>
      </pc:sldChg>
      <pc:sldChg chg="del">
        <pc:chgData name="Weifeng Xu" userId="e7aed605-a3dd-4d5a-a692-a87037af107b" providerId="ADAL" clId="{5B9B619E-E5DC-4376-BCE8-41ABC28F6C2F}" dt="2021-06-28T19:40:33.208" v="40" actId="47"/>
        <pc:sldMkLst>
          <pc:docMk/>
          <pc:sldMk cId="3118374455" sldId="414"/>
        </pc:sldMkLst>
      </pc:sldChg>
      <pc:sldChg chg="del">
        <pc:chgData name="Weifeng Xu" userId="e7aed605-a3dd-4d5a-a692-a87037af107b" providerId="ADAL" clId="{5B9B619E-E5DC-4376-BCE8-41ABC28F6C2F}" dt="2021-06-28T19:40:30.420" v="30" actId="47"/>
        <pc:sldMkLst>
          <pc:docMk/>
          <pc:sldMk cId="4266318337" sldId="416"/>
        </pc:sldMkLst>
      </pc:sldChg>
      <pc:sldChg chg="del">
        <pc:chgData name="Weifeng Xu" userId="e7aed605-a3dd-4d5a-a692-a87037af107b" providerId="ADAL" clId="{5B9B619E-E5DC-4376-BCE8-41ABC28F6C2F}" dt="2021-06-28T19:40:33.801" v="41" actId="47"/>
        <pc:sldMkLst>
          <pc:docMk/>
          <pc:sldMk cId="4247754591" sldId="418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782016356" sldId="428"/>
        </pc:sldMkLst>
      </pc:sldChg>
      <pc:sldChg chg="del">
        <pc:chgData name="Weifeng Xu" userId="e7aed605-a3dd-4d5a-a692-a87037af107b" providerId="ADAL" clId="{5B9B619E-E5DC-4376-BCE8-41ABC28F6C2F}" dt="2021-06-28T19:40:23.068" v="11" actId="47"/>
        <pc:sldMkLst>
          <pc:docMk/>
          <pc:sldMk cId="4091828154" sldId="430"/>
        </pc:sldMkLst>
      </pc:sldChg>
      <pc:sldChg chg="del">
        <pc:chgData name="Weifeng Xu" userId="e7aed605-a3dd-4d5a-a692-a87037af107b" providerId="ADAL" clId="{5B9B619E-E5DC-4376-BCE8-41ABC28F6C2F}" dt="2021-06-28T19:40:21.235" v="2" actId="47"/>
        <pc:sldMkLst>
          <pc:docMk/>
          <pc:sldMk cId="593614233" sldId="431"/>
        </pc:sldMkLst>
      </pc:sldChg>
      <pc:sldChg chg="del">
        <pc:chgData name="Weifeng Xu" userId="e7aed605-a3dd-4d5a-a692-a87037af107b" providerId="ADAL" clId="{5B9B619E-E5DC-4376-BCE8-41ABC28F6C2F}" dt="2021-06-28T19:40:32.187" v="36" actId="47"/>
        <pc:sldMkLst>
          <pc:docMk/>
          <pc:sldMk cId="2829655940" sldId="434"/>
        </pc:sldMkLst>
      </pc:sldChg>
      <pc:sldChg chg="del">
        <pc:chgData name="Weifeng Xu" userId="e7aed605-a3dd-4d5a-a692-a87037af107b" providerId="ADAL" clId="{5B9B619E-E5DC-4376-BCE8-41ABC28F6C2F}" dt="2021-06-28T19:40:37.137" v="49" actId="47"/>
        <pc:sldMkLst>
          <pc:docMk/>
          <pc:sldMk cId="4105321355" sldId="439"/>
        </pc:sldMkLst>
      </pc:sldChg>
      <pc:sldChg chg="del">
        <pc:chgData name="Weifeng Xu" userId="e7aed605-a3dd-4d5a-a692-a87037af107b" providerId="ADAL" clId="{5B9B619E-E5DC-4376-BCE8-41ABC28F6C2F}" dt="2021-06-28T19:40:40.112" v="50" actId="47"/>
        <pc:sldMkLst>
          <pc:docMk/>
          <pc:sldMk cId="1827660371" sldId="440"/>
        </pc:sldMkLst>
      </pc:sldChg>
      <pc:sldChg chg="del">
        <pc:chgData name="Weifeng Xu" userId="e7aed605-a3dd-4d5a-a692-a87037af107b" providerId="ADAL" clId="{5B9B619E-E5DC-4376-BCE8-41ABC28F6C2F}" dt="2021-06-28T19:40:41.177" v="51" actId="47"/>
        <pc:sldMkLst>
          <pc:docMk/>
          <pc:sldMk cId="117761190" sldId="441"/>
        </pc:sldMkLst>
      </pc:sldChg>
      <pc:sldChg chg="del">
        <pc:chgData name="Weifeng Xu" userId="e7aed605-a3dd-4d5a-a692-a87037af107b" providerId="ADAL" clId="{5B9B619E-E5DC-4376-BCE8-41ABC28F6C2F}" dt="2021-06-28T19:40:34.634" v="43" actId="47"/>
        <pc:sldMkLst>
          <pc:docMk/>
          <pc:sldMk cId="4060643725" sldId="442"/>
        </pc:sldMkLst>
      </pc:sldChg>
      <pc:sldChg chg="del">
        <pc:chgData name="Weifeng Xu" userId="e7aed605-a3dd-4d5a-a692-a87037af107b" providerId="ADAL" clId="{5B9B619E-E5DC-4376-BCE8-41ABC28F6C2F}" dt="2021-06-28T19:40:42.517" v="52" actId="47"/>
        <pc:sldMkLst>
          <pc:docMk/>
          <pc:sldMk cId="177244511" sldId="443"/>
        </pc:sldMkLst>
      </pc:sldChg>
      <pc:sldChg chg="modSp add mod">
        <pc:chgData name="Weifeng Xu" userId="e7aed605-a3dd-4d5a-a692-a87037af107b" providerId="ADAL" clId="{5B9B619E-E5DC-4376-BCE8-41ABC28F6C2F}" dt="2021-07-01T14:03:43.721" v="53" actId="14100"/>
        <pc:sldMkLst>
          <pc:docMk/>
          <pc:sldMk cId="969276203" sldId="444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518429501" sldId="445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089025007" sldId="446"/>
        </pc:sldMkLst>
      </pc:sldChg>
      <pc:sldChg chg="del">
        <pc:chgData name="Weifeng Xu" userId="e7aed605-a3dd-4d5a-a692-a87037af107b" providerId="ADAL" clId="{5B9B619E-E5DC-4376-BCE8-41ABC28F6C2F}" dt="2021-06-28T19:40:21.736" v="3" actId="47"/>
        <pc:sldMkLst>
          <pc:docMk/>
          <pc:sldMk cId="396884143" sldId="447"/>
        </pc:sldMkLst>
      </pc:sldChg>
      <pc:sldChg chg="del">
        <pc:chgData name="Weifeng Xu" userId="e7aed605-a3dd-4d5a-a692-a87037af107b" providerId="ADAL" clId="{5B9B619E-E5DC-4376-BCE8-41ABC28F6C2F}" dt="2021-06-28T19:40:21.938" v="4" actId="47"/>
        <pc:sldMkLst>
          <pc:docMk/>
          <pc:sldMk cId="2623075134" sldId="448"/>
        </pc:sldMkLst>
      </pc:sldChg>
      <pc:sldChg chg="del">
        <pc:chgData name="Weifeng Xu" userId="e7aed605-a3dd-4d5a-a692-a87037af107b" providerId="ADAL" clId="{5B9B619E-E5DC-4376-BCE8-41ABC28F6C2F}" dt="2021-06-28T19:40:22.262" v="5" actId="47"/>
        <pc:sldMkLst>
          <pc:docMk/>
          <pc:sldMk cId="3726437819" sldId="449"/>
        </pc:sldMkLst>
      </pc:sldChg>
      <pc:sldChg chg="del">
        <pc:chgData name="Weifeng Xu" userId="e7aed605-a3dd-4d5a-a692-a87037af107b" providerId="ADAL" clId="{5B9B619E-E5DC-4376-BCE8-41ABC28F6C2F}" dt="2021-06-28T19:40:22.449" v="7" actId="47"/>
        <pc:sldMkLst>
          <pc:docMk/>
          <pc:sldMk cId="2752542596" sldId="450"/>
        </pc:sldMkLst>
      </pc:sldChg>
      <pc:sldChg chg="del">
        <pc:chgData name="Weifeng Xu" userId="e7aed605-a3dd-4d5a-a692-a87037af107b" providerId="ADAL" clId="{5B9B619E-E5DC-4376-BCE8-41ABC28F6C2F}" dt="2021-06-28T19:40:23.913" v="13" actId="47"/>
        <pc:sldMkLst>
          <pc:docMk/>
          <pc:sldMk cId="1689162150" sldId="451"/>
        </pc:sldMkLst>
      </pc:sldChg>
      <pc:sldChg chg="del">
        <pc:chgData name="Weifeng Xu" userId="e7aed605-a3dd-4d5a-a692-a87037af107b" providerId="ADAL" clId="{5B9B619E-E5DC-4376-BCE8-41ABC28F6C2F}" dt="2021-06-28T19:40:24.202" v="15" actId="47"/>
        <pc:sldMkLst>
          <pc:docMk/>
          <pc:sldMk cId="3213363844" sldId="452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427580819" sldId="453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56228340" sldId="454"/>
        </pc:sldMkLst>
      </pc:sldChg>
      <pc:sldChg chg="del">
        <pc:chgData name="Weifeng Xu" userId="e7aed605-a3dd-4d5a-a692-a87037af107b" providerId="ADAL" clId="{5B9B619E-E5DC-4376-BCE8-41ABC28F6C2F}" dt="2021-06-28T19:40:22.776" v="9" actId="47"/>
        <pc:sldMkLst>
          <pc:docMk/>
          <pc:sldMk cId="855798641" sldId="455"/>
        </pc:sldMkLst>
      </pc:sldChg>
      <pc:sldChg chg="del">
        <pc:chgData name="Weifeng Xu" userId="e7aed605-a3dd-4d5a-a692-a87037af107b" providerId="ADAL" clId="{5B9B619E-E5DC-4376-BCE8-41ABC28F6C2F}" dt="2021-06-28T19:40:22.612" v="8" actId="47"/>
        <pc:sldMkLst>
          <pc:docMk/>
          <pc:sldMk cId="3068364558" sldId="456"/>
        </pc:sldMkLst>
      </pc:sldChg>
      <pc:sldChg chg="del">
        <pc:chgData name="Weifeng Xu" userId="e7aed605-a3dd-4d5a-a692-a87037af107b" providerId="ADAL" clId="{5B9B619E-E5DC-4376-BCE8-41ABC28F6C2F}" dt="2021-06-28T19:40:22.913" v="10" actId="47"/>
        <pc:sldMkLst>
          <pc:docMk/>
          <pc:sldMk cId="565360195" sldId="457"/>
        </pc:sldMkLst>
      </pc:sldChg>
      <pc:sldChg chg="del">
        <pc:chgData name="Weifeng Xu" userId="e7aed605-a3dd-4d5a-a692-a87037af107b" providerId="ADAL" clId="{5B9B619E-E5DC-4376-BCE8-41ABC28F6C2F}" dt="2021-06-28T19:40:24.050" v="14" actId="47"/>
        <pc:sldMkLst>
          <pc:docMk/>
          <pc:sldMk cId="2399777802" sldId="458"/>
        </pc:sldMkLst>
      </pc:sldChg>
      <pc:sldChg chg="del">
        <pc:chgData name="Weifeng Xu" userId="e7aed605-a3dd-4d5a-a692-a87037af107b" providerId="ADAL" clId="{5B9B619E-E5DC-4376-BCE8-41ABC28F6C2F}" dt="2021-06-28T19:40:28.818" v="21" actId="47"/>
        <pc:sldMkLst>
          <pc:docMk/>
          <pc:sldMk cId="783190951" sldId="459"/>
        </pc:sldMkLst>
      </pc:sldChg>
      <pc:sldChg chg="del">
        <pc:chgData name="Weifeng Xu" userId="e7aed605-a3dd-4d5a-a692-a87037af107b" providerId="ADAL" clId="{5B9B619E-E5DC-4376-BCE8-41ABC28F6C2F}" dt="2021-06-28T19:40:24.505" v="17" actId="47"/>
        <pc:sldMkLst>
          <pc:docMk/>
          <pc:sldMk cId="3533845808" sldId="460"/>
        </pc:sldMkLst>
      </pc:sldChg>
      <pc:sldChg chg="del">
        <pc:chgData name="Weifeng Xu" userId="e7aed605-a3dd-4d5a-a692-a87037af107b" providerId="ADAL" clId="{5B9B619E-E5DC-4376-BCE8-41ABC28F6C2F}" dt="2021-06-28T19:40:27.003" v="18" actId="47"/>
        <pc:sldMkLst>
          <pc:docMk/>
          <pc:sldMk cId="982174642" sldId="461"/>
        </pc:sldMkLst>
      </pc:sldChg>
      <pc:sldChg chg="del">
        <pc:chgData name="Weifeng Xu" userId="e7aed605-a3dd-4d5a-a692-a87037af107b" providerId="ADAL" clId="{5B9B619E-E5DC-4376-BCE8-41ABC28F6C2F}" dt="2021-06-28T19:40:22.278" v="6" actId="47"/>
        <pc:sldMkLst>
          <pc:docMk/>
          <pc:sldMk cId="926730047" sldId="462"/>
        </pc:sldMkLst>
      </pc:sldChg>
      <pc:sldChg chg="del">
        <pc:chgData name="Weifeng Xu" userId="e7aed605-a3dd-4d5a-a692-a87037af107b" providerId="ADAL" clId="{5B9B619E-E5DC-4376-BCE8-41ABC28F6C2F}" dt="2021-06-28T19:40:24.346" v="16" actId="47"/>
        <pc:sldMkLst>
          <pc:docMk/>
          <pc:sldMk cId="2128572627" sldId="463"/>
        </pc:sldMkLst>
      </pc:sldChg>
      <pc:sldChg chg="del">
        <pc:chgData name="Weifeng Xu" userId="e7aed605-a3dd-4d5a-a692-a87037af107b" providerId="ADAL" clId="{5B9B619E-E5DC-4376-BCE8-41ABC28F6C2F}" dt="2021-06-28T19:40:29.162" v="23" actId="47"/>
        <pc:sldMkLst>
          <pc:docMk/>
          <pc:sldMk cId="3901806330" sldId="464"/>
        </pc:sldMkLst>
      </pc:sldChg>
      <pc:sldChg chg="del">
        <pc:chgData name="Weifeng Xu" userId="e7aed605-a3dd-4d5a-a692-a87037af107b" providerId="ADAL" clId="{5B9B619E-E5DC-4376-BCE8-41ABC28F6C2F}" dt="2021-06-28T19:40:28.042" v="19" actId="47"/>
        <pc:sldMkLst>
          <pc:docMk/>
          <pc:sldMk cId="1673180284" sldId="465"/>
        </pc:sldMkLst>
      </pc:sldChg>
      <pc:sldChg chg="del">
        <pc:chgData name="Weifeng Xu" userId="e7aed605-a3dd-4d5a-a692-a87037af107b" providerId="ADAL" clId="{5B9B619E-E5DC-4376-BCE8-41ABC28F6C2F}" dt="2021-06-28T19:40:28.602" v="20" actId="47"/>
        <pc:sldMkLst>
          <pc:docMk/>
          <pc:sldMk cId="369337190" sldId="466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965843776" sldId="467"/>
        </pc:sldMkLst>
      </pc:sldChg>
      <pc:sldChg chg="del">
        <pc:chgData name="Weifeng Xu" userId="e7aed605-a3dd-4d5a-a692-a87037af107b" providerId="ADAL" clId="{5B9B619E-E5DC-4376-BCE8-41ABC28F6C2F}" dt="2021-06-28T19:40:29.322" v="24" actId="47"/>
        <pc:sldMkLst>
          <pc:docMk/>
          <pc:sldMk cId="1544977207" sldId="468"/>
        </pc:sldMkLst>
      </pc:sldChg>
      <pc:sldChg chg="del">
        <pc:chgData name="Weifeng Xu" userId="e7aed605-a3dd-4d5a-a692-a87037af107b" providerId="ADAL" clId="{5B9B619E-E5DC-4376-BCE8-41ABC28F6C2F}" dt="2021-06-28T19:40:29.501" v="25" actId="47"/>
        <pc:sldMkLst>
          <pc:docMk/>
          <pc:sldMk cId="3247576171" sldId="469"/>
        </pc:sldMkLst>
      </pc:sldChg>
      <pc:sldChg chg="del">
        <pc:chgData name="Weifeng Xu" userId="e7aed605-a3dd-4d5a-a692-a87037af107b" providerId="ADAL" clId="{5B9B619E-E5DC-4376-BCE8-41ABC28F6C2F}" dt="2021-06-28T19:40:29.865" v="27" actId="47"/>
        <pc:sldMkLst>
          <pc:docMk/>
          <pc:sldMk cId="3121458959" sldId="470"/>
        </pc:sldMkLst>
      </pc:sldChg>
      <pc:sldChg chg="del">
        <pc:chgData name="Weifeng Xu" userId="e7aed605-a3dd-4d5a-a692-a87037af107b" providerId="ADAL" clId="{5B9B619E-E5DC-4376-BCE8-41ABC28F6C2F}" dt="2021-06-28T19:40:30.254" v="28" actId="47"/>
        <pc:sldMkLst>
          <pc:docMk/>
          <pc:sldMk cId="2693326884" sldId="471"/>
        </pc:sldMkLst>
      </pc:sldChg>
      <pc:sldChg chg="del">
        <pc:chgData name="Weifeng Xu" userId="e7aed605-a3dd-4d5a-a692-a87037af107b" providerId="ADAL" clId="{5B9B619E-E5DC-4376-BCE8-41ABC28F6C2F}" dt="2021-06-28T19:40:30.263" v="29" actId="47"/>
        <pc:sldMkLst>
          <pc:docMk/>
          <pc:sldMk cId="127914859" sldId="472"/>
        </pc:sldMkLst>
      </pc:sldChg>
      <pc:sldChg chg="del">
        <pc:chgData name="Weifeng Xu" userId="e7aed605-a3dd-4d5a-a692-a87037af107b" providerId="ADAL" clId="{5B9B619E-E5DC-4376-BCE8-41ABC28F6C2F}" dt="2021-06-28T19:40:31.073" v="32" actId="47"/>
        <pc:sldMkLst>
          <pc:docMk/>
          <pc:sldMk cId="2516623109" sldId="475"/>
        </pc:sldMkLst>
      </pc:sldChg>
      <pc:sldChg chg="del">
        <pc:chgData name="Weifeng Xu" userId="e7aed605-a3dd-4d5a-a692-a87037af107b" providerId="ADAL" clId="{5B9B619E-E5DC-4376-BCE8-41ABC28F6C2F}" dt="2021-06-28T19:40:31.393" v="33" actId="47"/>
        <pc:sldMkLst>
          <pc:docMk/>
          <pc:sldMk cId="3141623341" sldId="476"/>
        </pc:sldMkLst>
      </pc:sldChg>
      <pc:sldChg chg="del">
        <pc:chgData name="Weifeng Xu" userId="e7aed605-a3dd-4d5a-a692-a87037af107b" providerId="ADAL" clId="{5B9B619E-E5DC-4376-BCE8-41ABC28F6C2F}" dt="2021-06-28T19:40:31.714" v="34" actId="47"/>
        <pc:sldMkLst>
          <pc:docMk/>
          <pc:sldMk cId="4107473677" sldId="477"/>
        </pc:sldMkLst>
      </pc:sldChg>
      <pc:sldChg chg="del">
        <pc:chgData name="Weifeng Xu" userId="e7aed605-a3dd-4d5a-a692-a87037af107b" providerId="ADAL" clId="{5B9B619E-E5DC-4376-BCE8-41ABC28F6C2F}" dt="2021-06-28T19:40:31.858" v="35" actId="47"/>
        <pc:sldMkLst>
          <pc:docMk/>
          <pc:sldMk cId="1773530336" sldId="478"/>
        </pc:sldMkLst>
      </pc:sldChg>
      <pc:sldChg chg="del">
        <pc:chgData name="Weifeng Xu" userId="e7aed605-a3dd-4d5a-a692-a87037af107b" providerId="ADAL" clId="{5B9B619E-E5DC-4376-BCE8-41ABC28F6C2F}" dt="2021-06-28T19:40:34.221" v="42" actId="47"/>
        <pc:sldMkLst>
          <pc:docMk/>
          <pc:sldMk cId="2418320045" sldId="481"/>
        </pc:sldMkLst>
      </pc:sldChg>
      <pc:sldChg chg="del">
        <pc:chgData name="Weifeng Xu" userId="e7aed605-a3dd-4d5a-a692-a87037af107b" providerId="ADAL" clId="{5B9B619E-E5DC-4376-BCE8-41ABC28F6C2F}" dt="2021-06-28T19:40:32.426" v="37" actId="47"/>
        <pc:sldMkLst>
          <pc:docMk/>
          <pc:sldMk cId="1683867025" sldId="482"/>
        </pc:sldMkLst>
      </pc:sldChg>
      <pc:sldChg chg="del">
        <pc:chgData name="Weifeng Xu" userId="e7aed605-a3dd-4d5a-a692-a87037af107b" providerId="ADAL" clId="{5B9B619E-E5DC-4376-BCE8-41ABC28F6C2F}" dt="2021-06-28T19:40:32.693" v="38" actId="47"/>
        <pc:sldMkLst>
          <pc:docMk/>
          <pc:sldMk cId="3022927922" sldId="484"/>
        </pc:sldMkLst>
      </pc:sldChg>
      <pc:sldChg chg="del">
        <pc:chgData name="Weifeng Xu" userId="e7aed605-a3dd-4d5a-a692-a87037af107b" providerId="ADAL" clId="{5B9B619E-E5DC-4376-BCE8-41ABC28F6C2F}" dt="2021-06-28T19:40:34.898" v="44" actId="47"/>
        <pc:sldMkLst>
          <pc:docMk/>
          <pc:sldMk cId="1979037057" sldId="485"/>
        </pc:sldMkLst>
      </pc:sldChg>
      <pc:sldChg chg="del">
        <pc:chgData name="Weifeng Xu" userId="e7aed605-a3dd-4d5a-a692-a87037af107b" providerId="ADAL" clId="{5B9B619E-E5DC-4376-BCE8-41ABC28F6C2F}" dt="2021-06-28T19:40:35.185" v="45" actId="47"/>
        <pc:sldMkLst>
          <pc:docMk/>
          <pc:sldMk cId="229412847" sldId="486"/>
        </pc:sldMkLst>
      </pc:sldChg>
      <pc:sldChg chg="del">
        <pc:chgData name="Weifeng Xu" userId="e7aed605-a3dd-4d5a-a692-a87037af107b" providerId="ADAL" clId="{5B9B619E-E5DC-4376-BCE8-41ABC28F6C2F}" dt="2021-06-28T19:40:35.713" v="46" actId="47"/>
        <pc:sldMkLst>
          <pc:docMk/>
          <pc:sldMk cId="127162036" sldId="487"/>
        </pc:sldMkLst>
      </pc:sldChg>
      <pc:sldChg chg="del">
        <pc:chgData name="Weifeng Xu" userId="e7aed605-a3dd-4d5a-a692-a87037af107b" providerId="ADAL" clId="{5B9B619E-E5DC-4376-BCE8-41ABC28F6C2F}" dt="2021-06-28T19:40:36.169" v="47" actId="47"/>
        <pc:sldMkLst>
          <pc:docMk/>
          <pc:sldMk cId="1436574554" sldId="488"/>
        </pc:sldMkLst>
      </pc:sldChg>
      <pc:sldChg chg="del">
        <pc:chgData name="Weifeng Xu" userId="e7aed605-a3dd-4d5a-a692-a87037af107b" providerId="ADAL" clId="{5B9B619E-E5DC-4376-BCE8-41ABC28F6C2F}" dt="2021-06-28T19:40:36.576" v="48" actId="47"/>
        <pc:sldMkLst>
          <pc:docMk/>
          <pc:sldMk cId="3579863255" sldId="489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435293485" sldId="490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015196105" sldId="491"/>
        </pc:sldMkLst>
      </pc:sldChg>
      <pc:sldChg chg="modSp add mod">
        <pc:chgData name="Weifeng Xu" userId="e7aed605-a3dd-4d5a-a692-a87037af107b" providerId="ADAL" clId="{5B9B619E-E5DC-4376-BCE8-41ABC28F6C2F}" dt="2021-07-01T14:18:37.659" v="55" actId="6549"/>
        <pc:sldMkLst>
          <pc:docMk/>
          <pc:sldMk cId="1674251011" sldId="492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416641626" sldId="493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11612657" sldId="494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933795559" sldId="495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684404787" sldId="496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211001472" sldId="497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035595462" sldId="498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984385075" sldId="499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318379012" sldId="500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125122821" sldId="501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98983510" sldId="502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686110812" sldId="503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3430879985" sldId="504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270554279" sldId="505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951356934" sldId="506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1385115538" sldId="507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494372939" sldId="508"/>
        </pc:sldMkLst>
      </pc:sldChg>
      <pc:sldChg chg="add">
        <pc:chgData name="Weifeng Xu" userId="e7aed605-a3dd-4d5a-a692-a87037af107b" providerId="ADAL" clId="{5B9B619E-E5DC-4376-BCE8-41ABC28F6C2F}" dt="2021-06-28T19:39:54.424" v="1"/>
        <pc:sldMkLst>
          <pc:docMk/>
          <pc:sldMk cId="2058254067" sldId="509"/>
        </pc:sldMkLst>
      </pc:sldChg>
    </pc:docChg>
  </pc:docChgLst>
  <pc:docChgLst>
    <pc:chgData name="Weifeng Xu" userId="e7aed605-a3dd-4d5a-a692-a87037af107b" providerId="ADAL" clId="{E6F61DB7-069D-4ED3-A048-88D1F2D17640}"/>
    <pc:docChg chg="undo redo custSel addSld delSld modSld sldOrd">
      <pc:chgData name="Weifeng Xu" userId="e7aed605-a3dd-4d5a-a692-a87037af107b" providerId="ADAL" clId="{E6F61DB7-069D-4ED3-A048-88D1F2D17640}" dt="2025-03-04T16:59:22.708" v="10209" actId="207"/>
      <pc:docMkLst>
        <pc:docMk/>
      </pc:docMkLst>
      <pc:sldChg chg="addSp delSp modSp mod setBg addAnim delAnim">
        <pc:chgData name="Weifeng Xu" userId="e7aed605-a3dd-4d5a-a692-a87037af107b" providerId="ADAL" clId="{E6F61DB7-069D-4ED3-A048-88D1F2D17640}" dt="2022-05-02T12:16:55.804" v="8601" actId="20577"/>
        <pc:sldMkLst>
          <pc:docMk/>
          <pc:sldMk cId="1325061211" sldId="256"/>
        </pc:sldMkLst>
      </pc:sldChg>
      <pc:sldChg chg="del">
        <pc:chgData name="Weifeng Xu" userId="e7aed605-a3dd-4d5a-a692-a87037af107b" providerId="ADAL" clId="{E6F61DB7-069D-4ED3-A048-88D1F2D17640}" dt="2022-04-23T00:16:53.660" v="402" actId="47"/>
        <pc:sldMkLst>
          <pc:docMk/>
          <pc:sldMk cId="2616338024" sldId="373"/>
        </pc:sldMkLst>
      </pc:sldChg>
      <pc:sldChg chg="del">
        <pc:chgData name="Weifeng Xu" userId="e7aed605-a3dd-4d5a-a692-a87037af107b" providerId="ADAL" clId="{E6F61DB7-069D-4ED3-A048-88D1F2D17640}" dt="2022-04-23T00:16:59.660" v="431" actId="47"/>
        <pc:sldMkLst>
          <pc:docMk/>
          <pc:sldMk cId="3782016356" sldId="428"/>
        </pc:sldMkLst>
      </pc:sldChg>
      <pc:sldChg chg="del">
        <pc:chgData name="Weifeng Xu" userId="e7aed605-a3dd-4d5a-a692-a87037af107b" providerId="ADAL" clId="{E6F61DB7-069D-4ED3-A048-88D1F2D17640}" dt="2022-04-23T00:16:53.899" v="403" actId="47"/>
        <pc:sldMkLst>
          <pc:docMk/>
          <pc:sldMk cId="969276203" sldId="444"/>
        </pc:sldMkLst>
      </pc:sldChg>
      <pc:sldChg chg="del">
        <pc:chgData name="Weifeng Xu" userId="e7aed605-a3dd-4d5a-a692-a87037af107b" providerId="ADAL" clId="{E6F61DB7-069D-4ED3-A048-88D1F2D17640}" dt="2022-04-23T00:16:54.672" v="408" actId="47"/>
        <pc:sldMkLst>
          <pc:docMk/>
          <pc:sldMk cId="2518429501" sldId="445"/>
        </pc:sldMkLst>
      </pc:sldChg>
      <pc:sldChg chg="del">
        <pc:chgData name="Weifeng Xu" userId="e7aed605-a3dd-4d5a-a692-a87037af107b" providerId="ADAL" clId="{E6F61DB7-069D-4ED3-A048-88D1F2D17640}" dt="2022-04-23T00:16:54.072" v="404" actId="47"/>
        <pc:sldMkLst>
          <pc:docMk/>
          <pc:sldMk cId="2089025007" sldId="446"/>
        </pc:sldMkLst>
      </pc:sldChg>
      <pc:sldChg chg="del">
        <pc:chgData name="Weifeng Xu" userId="e7aed605-a3dd-4d5a-a692-a87037af107b" providerId="ADAL" clId="{E6F61DB7-069D-4ED3-A048-88D1F2D17640}" dt="2022-04-23T00:16:55.958" v="414" actId="47"/>
        <pc:sldMkLst>
          <pc:docMk/>
          <pc:sldMk cId="2427580819" sldId="453"/>
        </pc:sldMkLst>
      </pc:sldChg>
      <pc:sldChg chg="del">
        <pc:chgData name="Weifeng Xu" userId="e7aed605-a3dd-4d5a-a692-a87037af107b" providerId="ADAL" clId="{E6F61DB7-069D-4ED3-A048-88D1F2D17640}" dt="2022-04-23T00:16:56.123" v="415" actId="47"/>
        <pc:sldMkLst>
          <pc:docMk/>
          <pc:sldMk cId="156228340" sldId="454"/>
        </pc:sldMkLst>
      </pc:sldChg>
      <pc:sldChg chg="del">
        <pc:chgData name="Weifeng Xu" userId="e7aed605-a3dd-4d5a-a692-a87037af107b" providerId="ADAL" clId="{E6F61DB7-069D-4ED3-A048-88D1F2D17640}" dt="2022-04-23T00:16:57.904" v="427" actId="47"/>
        <pc:sldMkLst>
          <pc:docMk/>
          <pc:sldMk cId="965843776" sldId="467"/>
        </pc:sldMkLst>
      </pc:sldChg>
      <pc:sldChg chg="del">
        <pc:chgData name="Weifeng Xu" userId="e7aed605-a3dd-4d5a-a692-a87037af107b" providerId="ADAL" clId="{E6F61DB7-069D-4ED3-A048-88D1F2D17640}" dt="2022-04-23T00:16:54.241" v="405" actId="47"/>
        <pc:sldMkLst>
          <pc:docMk/>
          <pc:sldMk cId="1435293485" sldId="490"/>
        </pc:sldMkLst>
      </pc:sldChg>
      <pc:sldChg chg="del">
        <pc:chgData name="Weifeng Xu" userId="e7aed605-a3dd-4d5a-a692-a87037af107b" providerId="ADAL" clId="{E6F61DB7-069D-4ED3-A048-88D1F2D17640}" dt="2022-04-23T00:16:54.393" v="406" actId="47"/>
        <pc:sldMkLst>
          <pc:docMk/>
          <pc:sldMk cId="3015196105" sldId="491"/>
        </pc:sldMkLst>
      </pc:sldChg>
      <pc:sldChg chg="del">
        <pc:chgData name="Weifeng Xu" userId="e7aed605-a3dd-4d5a-a692-a87037af107b" providerId="ADAL" clId="{E6F61DB7-069D-4ED3-A048-88D1F2D17640}" dt="2022-04-23T00:16:54.547" v="407" actId="47"/>
        <pc:sldMkLst>
          <pc:docMk/>
          <pc:sldMk cId="1674251011" sldId="492"/>
        </pc:sldMkLst>
      </pc:sldChg>
      <pc:sldChg chg="del">
        <pc:chgData name="Weifeng Xu" userId="e7aed605-a3dd-4d5a-a692-a87037af107b" providerId="ADAL" clId="{E6F61DB7-069D-4ED3-A048-88D1F2D17640}" dt="2022-04-23T00:16:54.815" v="409" actId="47"/>
        <pc:sldMkLst>
          <pc:docMk/>
          <pc:sldMk cId="2416641626" sldId="493"/>
        </pc:sldMkLst>
      </pc:sldChg>
      <pc:sldChg chg="del">
        <pc:chgData name="Weifeng Xu" userId="e7aed605-a3dd-4d5a-a692-a87037af107b" providerId="ADAL" clId="{E6F61DB7-069D-4ED3-A048-88D1F2D17640}" dt="2022-04-23T00:16:54.978" v="410" actId="47"/>
        <pc:sldMkLst>
          <pc:docMk/>
          <pc:sldMk cId="311612657" sldId="494"/>
        </pc:sldMkLst>
      </pc:sldChg>
      <pc:sldChg chg="del">
        <pc:chgData name="Weifeng Xu" userId="e7aed605-a3dd-4d5a-a692-a87037af107b" providerId="ADAL" clId="{E6F61DB7-069D-4ED3-A048-88D1F2D17640}" dt="2022-04-23T00:16:55.086" v="411" actId="47"/>
        <pc:sldMkLst>
          <pc:docMk/>
          <pc:sldMk cId="3933795559" sldId="495"/>
        </pc:sldMkLst>
      </pc:sldChg>
      <pc:sldChg chg="del">
        <pc:chgData name="Weifeng Xu" userId="e7aed605-a3dd-4d5a-a692-a87037af107b" providerId="ADAL" clId="{E6F61DB7-069D-4ED3-A048-88D1F2D17640}" dt="2022-04-23T00:16:55.240" v="412" actId="47"/>
        <pc:sldMkLst>
          <pc:docMk/>
          <pc:sldMk cId="684404787" sldId="496"/>
        </pc:sldMkLst>
      </pc:sldChg>
      <pc:sldChg chg="del">
        <pc:chgData name="Weifeng Xu" userId="e7aed605-a3dd-4d5a-a692-a87037af107b" providerId="ADAL" clId="{E6F61DB7-069D-4ED3-A048-88D1F2D17640}" dt="2022-04-23T00:16:55.385" v="413" actId="47"/>
        <pc:sldMkLst>
          <pc:docMk/>
          <pc:sldMk cId="3211001472" sldId="497"/>
        </pc:sldMkLst>
      </pc:sldChg>
      <pc:sldChg chg="del">
        <pc:chgData name="Weifeng Xu" userId="e7aed605-a3dd-4d5a-a692-a87037af107b" providerId="ADAL" clId="{E6F61DB7-069D-4ED3-A048-88D1F2D17640}" dt="2022-04-23T00:16:56.265" v="416" actId="47"/>
        <pc:sldMkLst>
          <pc:docMk/>
          <pc:sldMk cId="1035595462" sldId="498"/>
        </pc:sldMkLst>
      </pc:sldChg>
      <pc:sldChg chg="del">
        <pc:chgData name="Weifeng Xu" userId="e7aed605-a3dd-4d5a-a692-a87037af107b" providerId="ADAL" clId="{E6F61DB7-069D-4ED3-A048-88D1F2D17640}" dt="2022-04-23T00:16:56.548" v="418" actId="47"/>
        <pc:sldMkLst>
          <pc:docMk/>
          <pc:sldMk cId="1984385075" sldId="499"/>
        </pc:sldMkLst>
      </pc:sldChg>
      <pc:sldChg chg="del">
        <pc:chgData name="Weifeng Xu" userId="e7aed605-a3dd-4d5a-a692-a87037af107b" providerId="ADAL" clId="{E6F61DB7-069D-4ED3-A048-88D1F2D17640}" dt="2022-04-23T00:16:56.689" v="419" actId="47"/>
        <pc:sldMkLst>
          <pc:docMk/>
          <pc:sldMk cId="3318379012" sldId="500"/>
        </pc:sldMkLst>
      </pc:sldChg>
      <pc:sldChg chg="del">
        <pc:chgData name="Weifeng Xu" userId="e7aed605-a3dd-4d5a-a692-a87037af107b" providerId="ADAL" clId="{E6F61DB7-069D-4ED3-A048-88D1F2D17640}" dt="2022-04-23T00:16:56.864" v="420" actId="47"/>
        <pc:sldMkLst>
          <pc:docMk/>
          <pc:sldMk cId="2125122821" sldId="501"/>
        </pc:sldMkLst>
      </pc:sldChg>
      <pc:sldChg chg="del">
        <pc:chgData name="Weifeng Xu" userId="e7aed605-a3dd-4d5a-a692-a87037af107b" providerId="ADAL" clId="{E6F61DB7-069D-4ED3-A048-88D1F2D17640}" dt="2022-04-23T00:16:56.986" v="421" actId="47"/>
        <pc:sldMkLst>
          <pc:docMk/>
          <pc:sldMk cId="198983510" sldId="502"/>
        </pc:sldMkLst>
      </pc:sldChg>
      <pc:sldChg chg="del">
        <pc:chgData name="Weifeng Xu" userId="e7aed605-a3dd-4d5a-a692-a87037af107b" providerId="ADAL" clId="{E6F61DB7-069D-4ED3-A048-88D1F2D17640}" dt="2022-04-23T00:16:57.257" v="422" actId="47"/>
        <pc:sldMkLst>
          <pc:docMk/>
          <pc:sldMk cId="686110812" sldId="503"/>
        </pc:sldMkLst>
      </pc:sldChg>
      <pc:sldChg chg="del">
        <pc:chgData name="Weifeng Xu" userId="e7aed605-a3dd-4d5a-a692-a87037af107b" providerId="ADAL" clId="{E6F61DB7-069D-4ED3-A048-88D1F2D17640}" dt="2022-04-23T00:16:57.276" v="423" actId="47"/>
        <pc:sldMkLst>
          <pc:docMk/>
          <pc:sldMk cId="3430879985" sldId="504"/>
        </pc:sldMkLst>
      </pc:sldChg>
      <pc:sldChg chg="del">
        <pc:chgData name="Weifeng Xu" userId="e7aed605-a3dd-4d5a-a692-a87037af107b" providerId="ADAL" clId="{E6F61DB7-069D-4ED3-A048-88D1F2D17640}" dt="2022-04-23T00:16:57.403" v="424" actId="47"/>
        <pc:sldMkLst>
          <pc:docMk/>
          <pc:sldMk cId="1270554279" sldId="505"/>
        </pc:sldMkLst>
      </pc:sldChg>
      <pc:sldChg chg="del">
        <pc:chgData name="Weifeng Xu" userId="e7aed605-a3dd-4d5a-a692-a87037af107b" providerId="ADAL" clId="{E6F61DB7-069D-4ED3-A048-88D1F2D17640}" dt="2022-04-23T00:16:57.576" v="425" actId="47"/>
        <pc:sldMkLst>
          <pc:docMk/>
          <pc:sldMk cId="951356934" sldId="506"/>
        </pc:sldMkLst>
      </pc:sldChg>
      <pc:sldChg chg="del">
        <pc:chgData name="Weifeng Xu" userId="e7aed605-a3dd-4d5a-a692-a87037af107b" providerId="ADAL" clId="{E6F61DB7-069D-4ED3-A048-88D1F2D17640}" dt="2022-04-23T00:16:57.754" v="426" actId="47"/>
        <pc:sldMkLst>
          <pc:docMk/>
          <pc:sldMk cId="1385115538" sldId="507"/>
        </pc:sldMkLst>
      </pc:sldChg>
      <pc:sldChg chg="del">
        <pc:chgData name="Weifeng Xu" userId="e7aed605-a3dd-4d5a-a692-a87037af107b" providerId="ADAL" clId="{E6F61DB7-069D-4ED3-A048-88D1F2D17640}" dt="2022-04-23T00:16:58.064" v="428" actId="47"/>
        <pc:sldMkLst>
          <pc:docMk/>
          <pc:sldMk cId="494372939" sldId="508"/>
        </pc:sldMkLst>
      </pc:sldChg>
      <pc:sldChg chg="del">
        <pc:chgData name="Weifeng Xu" userId="e7aed605-a3dd-4d5a-a692-a87037af107b" providerId="ADAL" clId="{E6F61DB7-069D-4ED3-A048-88D1F2D17640}" dt="2022-04-23T00:16:58.614" v="429" actId="47"/>
        <pc:sldMkLst>
          <pc:docMk/>
          <pc:sldMk cId="2058254067" sldId="509"/>
        </pc:sldMkLst>
      </pc:sldChg>
      <pc:sldChg chg="del">
        <pc:chgData name="Weifeng Xu" userId="e7aed605-a3dd-4d5a-a692-a87037af107b" providerId="ADAL" clId="{E6F61DB7-069D-4ED3-A048-88D1F2D17640}" dt="2022-04-23T00:16:56.396" v="417" actId="47"/>
        <pc:sldMkLst>
          <pc:docMk/>
          <pc:sldMk cId="3063836972" sldId="510"/>
        </pc:sldMkLst>
      </pc:sldChg>
      <pc:sldChg chg="del">
        <pc:chgData name="Weifeng Xu" userId="e7aed605-a3dd-4d5a-a692-a87037af107b" providerId="ADAL" clId="{E6F61DB7-069D-4ED3-A048-88D1F2D17640}" dt="2022-04-23T00:16:59.400" v="430" actId="47"/>
        <pc:sldMkLst>
          <pc:docMk/>
          <pc:sldMk cId="2910342646" sldId="511"/>
        </pc:sldMkLst>
      </pc:sldChg>
      <pc:sldChg chg="modSp new mod">
        <pc:chgData name="Weifeng Xu" userId="e7aed605-a3dd-4d5a-a692-a87037af107b" providerId="ADAL" clId="{E6F61DB7-069D-4ED3-A048-88D1F2D17640}" dt="2022-05-02T12:14:41.128" v="8569" actId="20577"/>
        <pc:sldMkLst>
          <pc:docMk/>
          <pc:sldMk cId="1871879061" sldId="512"/>
        </pc:sldMkLst>
      </pc:sldChg>
      <pc:sldChg chg="addSp delSp modSp new mod modClrScheme chgLayout modNotesTx">
        <pc:chgData name="Weifeng Xu" userId="e7aed605-a3dd-4d5a-a692-a87037af107b" providerId="ADAL" clId="{E6F61DB7-069D-4ED3-A048-88D1F2D17640}" dt="2022-04-23T03:33:15.999" v="925" actId="1076"/>
        <pc:sldMkLst>
          <pc:docMk/>
          <pc:sldMk cId="1506589204" sldId="513"/>
        </pc:sldMkLst>
      </pc:sldChg>
      <pc:sldChg chg="addSp delSp modSp new mod modNotesTx">
        <pc:chgData name="Weifeng Xu" userId="e7aed605-a3dd-4d5a-a692-a87037af107b" providerId="ADAL" clId="{E6F61DB7-069D-4ED3-A048-88D1F2D17640}" dt="2022-10-10T22:37:20.270" v="9561" actId="1036"/>
        <pc:sldMkLst>
          <pc:docMk/>
          <pc:sldMk cId="3696290100" sldId="514"/>
        </pc:sldMkLst>
      </pc:sldChg>
      <pc:sldChg chg="addSp delSp modSp new mod modClrScheme chgLayout modNotesTx">
        <pc:chgData name="Weifeng Xu" userId="e7aed605-a3dd-4d5a-a692-a87037af107b" providerId="ADAL" clId="{E6F61DB7-069D-4ED3-A048-88D1F2D17640}" dt="2022-04-23T22:59:44.142" v="1196" actId="20577"/>
        <pc:sldMkLst>
          <pc:docMk/>
          <pc:sldMk cId="1077990655" sldId="515"/>
        </pc:sldMkLst>
      </pc:sldChg>
      <pc:sldChg chg="addSp delSp modSp new mod modClrScheme chgLayout modNotesTx">
        <pc:chgData name="Weifeng Xu" userId="e7aed605-a3dd-4d5a-a692-a87037af107b" providerId="ADAL" clId="{E6F61DB7-069D-4ED3-A048-88D1F2D17640}" dt="2022-05-23T00:09:14.576" v="9283" actId="20577"/>
        <pc:sldMkLst>
          <pc:docMk/>
          <pc:sldMk cId="2391039085" sldId="516"/>
        </pc:sldMkLst>
      </pc:sldChg>
      <pc:sldChg chg="addSp delSp modSp new mod modNotesTx">
        <pc:chgData name="Weifeng Xu" userId="e7aed605-a3dd-4d5a-a692-a87037af107b" providerId="ADAL" clId="{E6F61DB7-069D-4ED3-A048-88D1F2D17640}" dt="2022-04-23T23:01:36.988" v="1236" actId="20577"/>
        <pc:sldMkLst>
          <pc:docMk/>
          <pc:sldMk cId="2077128354" sldId="517"/>
        </pc:sldMkLst>
      </pc:sldChg>
      <pc:sldChg chg="addSp delSp modSp new mod modClrScheme chgLayout modNotesTx">
        <pc:chgData name="Weifeng Xu" userId="e7aed605-a3dd-4d5a-a692-a87037af107b" providerId="ADAL" clId="{E6F61DB7-069D-4ED3-A048-88D1F2D17640}" dt="2022-04-25T21:24:01.564" v="4034" actId="20577"/>
        <pc:sldMkLst>
          <pc:docMk/>
          <pc:sldMk cId="1970098260" sldId="518"/>
        </pc:sldMkLst>
      </pc:sldChg>
      <pc:sldChg chg="addSp delSp new mod modClrScheme chgLayout modNotesTx">
        <pc:chgData name="Weifeng Xu" userId="e7aed605-a3dd-4d5a-a692-a87037af107b" providerId="ADAL" clId="{E6F61DB7-069D-4ED3-A048-88D1F2D17640}" dt="2022-04-23T19:07:52.926" v="1124"/>
        <pc:sldMkLst>
          <pc:docMk/>
          <pc:sldMk cId="1177972760" sldId="519"/>
        </pc:sldMkLst>
      </pc:sldChg>
      <pc:sldChg chg="delSp modSp add mod ord">
        <pc:chgData name="Weifeng Xu" userId="e7aed605-a3dd-4d5a-a692-a87037af107b" providerId="ADAL" clId="{E6F61DB7-069D-4ED3-A048-88D1F2D17640}" dt="2022-04-23T22:57:32.205" v="1184" actId="1076"/>
        <pc:sldMkLst>
          <pc:docMk/>
          <pc:sldMk cId="968557772" sldId="520"/>
        </pc:sldMkLst>
      </pc:sldChg>
      <pc:sldChg chg="addSp delSp modSp new mod modClrScheme chgLayout">
        <pc:chgData name="Weifeng Xu" userId="e7aed605-a3dd-4d5a-a692-a87037af107b" providerId="ADAL" clId="{E6F61DB7-069D-4ED3-A048-88D1F2D17640}" dt="2025-02-21T13:36:19.022" v="10020" actId="14100"/>
        <pc:sldMkLst>
          <pc:docMk/>
          <pc:sldMk cId="789480850" sldId="521"/>
        </pc:sldMkLst>
        <pc:spChg chg="add mod">
          <ac:chgData name="Weifeng Xu" userId="e7aed605-a3dd-4d5a-a692-a87037af107b" providerId="ADAL" clId="{E6F61DB7-069D-4ED3-A048-88D1F2D17640}" dt="2025-02-21T13:36:19.022" v="10020" actId="14100"/>
          <ac:spMkLst>
            <pc:docMk/>
            <pc:sldMk cId="789480850" sldId="521"/>
            <ac:spMk id="6" creationId="{14A48F00-F398-4432-D7DF-C5D664775E8A}"/>
          </ac:spMkLst>
        </pc:spChg>
      </pc:sldChg>
      <pc:sldChg chg="addSp delSp modSp new mod modNotesTx">
        <pc:chgData name="Weifeng Xu" userId="e7aed605-a3dd-4d5a-a692-a87037af107b" providerId="ADAL" clId="{E6F61DB7-069D-4ED3-A048-88D1F2D17640}" dt="2024-03-02T14:23:07.275" v="9775" actId="207"/>
        <pc:sldMkLst>
          <pc:docMk/>
          <pc:sldMk cId="3028465063" sldId="522"/>
        </pc:sldMkLst>
      </pc:sldChg>
      <pc:sldChg chg="addSp modSp new mod modNotesTx">
        <pc:chgData name="Weifeng Xu" userId="e7aed605-a3dd-4d5a-a692-a87037af107b" providerId="ADAL" clId="{E6F61DB7-069D-4ED3-A048-88D1F2D17640}" dt="2022-10-10T18:40:00.369" v="9560" actId="1076"/>
        <pc:sldMkLst>
          <pc:docMk/>
          <pc:sldMk cId="2484677958" sldId="523"/>
        </pc:sldMkLst>
      </pc:sldChg>
      <pc:sldChg chg="addSp delSp modSp new mod modNotesTx">
        <pc:chgData name="Weifeng Xu" userId="e7aed605-a3dd-4d5a-a692-a87037af107b" providerId="ADAL" clId="{E6F61DB7-069D-4ED3-A048-88D1F2D17640}" dt="2022-10-10T18:38:25.024" v="9556" actId="1076"/>
        <pc:sldMkLst>
          <pc:docMk/>
          <pc:sldMk cId="2211578237" sldId="524"/>
        </pc:sldMkLst>
      </pc:sldChg>
      <pc:sldChg chg="addSp delSp modSp new mod modNotesTx">
        <pc:chgData name="Weifeng Xu" userId="e7aed605-a3dd-4d5a-a692-a87037af107b" providerId="ADAL" clId="{E6F61DB7-069D-4ED3-A048-88D1F2D17640}" dt="2022-05-09T02:26:27.742" v="9232" actId="20577"/>
        <pc:sldMkLst>
          <pc:docMk/>
          <pc:sldMk cId="1732821607" sldId="525"/>
        </pc:sldMkLst>
      </pc:sldChg>
      <pc:sldChg chg="addSp delSp modSp new mod setBg modClrScheme chgLayout modNotesTx">
        <pc:chgData name="Weifeng Xu" userId="e7aed605-a3dd-4d5a-a692-a87037af107b" providerId="ADAL" clId="{E6F61DB7-069D-4ED3-A048-88D1F2D17640}" dt="2022-04-25T21:25:32.226" v="4077" actId="6549"/>
        <pc:sldMkLst>
          <pc:docMk/>
          <pc:sldMk cId="1131073903" sldId="526"/>
        </pc:sldMkLst>
      </pc:sldChg>
      <pc:sldChg chg="addSp delSp modSp new mod modNotesTx">
        <pc:chgData name="Weifeng Xu" userId="e7aed605-a3dd-4d5a-a692-a87037af107b" providerId="ADAL" clId="{E6F61DB7-069D-4ED3-A048-88D1F2D17640}" dt="2022-04-24T14:43:53.248" v="1896" actId="14100"/>
        <pc:sldMkLst>
          <pc:docMk/>
          <pc:sldMk cId="3395628652" sldId="527"/>
        </pc:sldMkLst>
      </pc:sldChg>
      <pc:sldChg chg="addSp delSp modSp new mod modClrScheme chgLayout">
        <pc:chgData name="Weifeng Xu" userId="e7aed605-a3dd-4d5a-a692-a87037af107b" providerId="ADAL" clId="{E6F61DB7-069D-4ED3-A048-88D1F2D17640}" dt="2023-03-09T21:01:51.557" v="9622" actId="14100"/>
        <pc:sldMkLst>
          <pc:docMk/>
          <pc:sldMk cId="4088172703" sldId="528"/>
        </pc:sldMkLst>
      </pc:sldChg>
      <pc:sldChg chg="addSp delSp modSp new mod modClrScheme chgLayout modNotesTx">
        <pc:chgData name="Weifeng Xu" userId="e7aed605-a3dd-4d5a-a692-a87037af107b" providerId="ADAL" clId="{E6F61DB7-069D-4ED3-A048-88D1F2D17640}" dt="2022-04-30T01:41:39.937" v="6404" actId="1076"/>
        <pc:sldMkLst>
          <pc:docMk/>
          <pc:sldMk cId="1189710389" sldId="529"/>
        </pc:sldMkLst>
      </pc:sldChg>
      <pc:sldChg chg="addSp delSp modSp new mod ord modClrScheme chgLayout modNotesTx">
        <pc:chgData name="Weifeng Xu" userId="e7aed605-a3dd-4d5a-a692-a87037af107b" providerId="ADAL" clId="{E6F61DB7-069D-4ED3-A048-88D1F2D17640}" dt="2022-04-25T02:43:56.059" v="2708"/>
        <pc:sldMkLst>
          <pc:docMk/>
          <pc:sldMk cId="3942850361" sldId="530"/>
        </pc:sldMkLst>
      </pc:sldChg>
      <pc:sldChg chg="addSp modSp new mod">
        <pc:chgData name="Weifeng Xu" userId="e7aed605-a3dd-4d5a-a692-a87037af107b" providerId="ADAL" clId="{E6F61DB7-069D-4ED3-A048-88D1F2D17640}" dt="2022-04-30T01:46:16.232" v="6415" actId="1076"/>
        <pc:sldMkLst>
          <pc:docMk/>
          <pc:sldMk cId="4195242096" sldId="531"/>
        </pc:sldMkLst>
      </pc:sldChg>
      <pc:sldChg chg="addSp modSp new mod modNotesTx">
        <pc:chgData name="Weifeng Xu" userId="e7aed605-a3dd-4d5a-a692-a87037af107b" providerId="ADAL" clId="{E6F61DB7-069D-4ED3-A048-88D1F2D17640}" dt="2022-04-30T01:47:12.553" v="6460" actId="1076"/>
        <pc:sldMkLst>
          <pc:docMk/>
          <pc:sldMk cId="2573226730" sldId="532"/>
        </pc:sldMkLst>
      </pc:sldChg>
      <pc:sldChg chg="addSp delSp modSp new mod modNotesTx">
        <pc:chgData name="Weifeng Xu" userId="e7aed605-a3dd-4d5a-a692-a87037af107b" providerId="ADAL" clId="{E6F61DB7-069D-4ED3-A048-88D1F2D17640}" dt="2022-04-25T03:54:15.648" v="2787"/>
        <pc:sldMkLst>
          <pc:docMk/>
          <pc:sldMk cId="1234256242" sldId="533"/>
        </pc:sldMkLst>
      </pc:sldChg>
      <pc:sldChg chg="addSp delSp modSp new mod modNotesTx">
        <pc:chgData name="Weifeng Xu" userId="e7aed605-a3dd-4d5a-a692-a87037af107b" providerId="ADAL" clId="{E6F61DB7-069D-4ED3-A048-88D1F2D17640}" dt="2022-04-30T01:58:11.485" v="6476" actId="20577"/>
        <pc:sldMkLst>
          <pc:docMk/>
          <pc:sldMk cId="2225797175" sldId="534"/>
        </pc:sldMkLst>
      </pc:sldChg>
      <pc:sldChg chg="addSp delSp modSp new mod modClrScheme chgLayout">
        <pc:chgData name="Weifeng Xu" userId="e7aed605-a3dd-4d5a-a692-a87037af107b" providerId="ADAL" clId="{E6F61DB7-069D-4ED3-A048-88D1F2D17640}" dt="2022-04-26T12:26:02.112" v="4640" actId="21"/>
        <pc:sldMkLst>
          <pc:docMk/>
          <pc:sldMk cId="2086888900" sldId="535"/>
        </pc:sldMkLst>
      </pc:sldChg>
      <pc:sldChg chg="addSp modSp new mod modClrScheme chgLayout modNotesTx">
        <pc:chgData name="Weifeng Xu" userId="e7aed605-a3dd-4d5a-a692-a87037af107b" providerId="ADAL" clId="{E6F61DB7-069D-4ED3-A048-88D1F2D17640}" dt="2022-04-26T13:19:36.701" v="4867" actId="20577"/>
        <pc:sldMkLst>
          <pc:docMk/>
          <pc:sldMk cId="1885019737" sldId="536"/>
        </pc:sldMkLst>
      </pc:sldChg>
      <pc:sldChg chg="addSp delSp modSp add mod ord modNotesTx">
        <pc:chgData name="Weifeng Xu" userId="e7aed605-a3dd-4d5a-a692-a87037af107b" providerId="ADAL" clId="{E6F61DB7-069D-4ED3-A048-88D1F2D17640}" dt="2022-05-02T03:03:55.840" v="8537" actId="6549"/>
        <pc:sldMkLst>
          <pc:docMk/>
          <pc:sldMk cId="784832419" sldId="537"/>
        </pc:sldMkLst>
      </pc:sldChg>
      <pc:sldChg chg="addSp delSp modSp new mod modClrScheme chgLayout modNotesTx">
        <pc:chgData name="Weifeng Xu" userId="e7aed605-a3dd-4d5a-a692-a87037af107b" providerId="ADAL" clId="{E6F61DB7-069D-4ED3-A048-88D1F2D17640}" dt="2022-10-10T16:33:27.608" v="9480"/>
        <pc:sldMkLst>
          <pc:docMk/>
          <pc:sldMk cId="4249985533" sldId="538"/>
        </pc:sldMkLst>
      </pc:sldChg>
      <pc:sldChg chg="addSp delSp modSp new mod modNotesTx">
        <pc:chgData name="Weifeng Xu" userId="e7aed605-a3dd-4d5a-a692-a87037af107b" providerId="ADAL" clId="{E6F61DB7-069D-4ED3-A048-88D1F2D17640}" dt="2022-10-10T15:21:42.215" v="9370" actId="1076"/>
        <pc:sldMkLst>
          <pc:docMk/>
          <pc:sldMk cId="949468689" sldId="539"/>
        </pc:sldMkLst>
      </pc:sldChg>
      <pc:sldChg chg="addSp delSp modSp new mod">
        <pc:chgData name="Weifeng Xu" userId="e7aed605-a3dd-4d5a-a692-a87037af107b" providerId="ADAL" clId="{E6F61DB7-069D-4ED3-A048-88D1F2D17640}" dt="2025-02-21T13:31:29.703" v="10004" actId="1076"/>
        <pc:sldMkLst>
          <pc:docMk/>
          <pc:sldMk cId="3211728039" sldId="540"/>
        </pc:sldMkLst>
        <pc:spChg chg="add mod">
          <ac:chgData name="Weifeng Xu" userId="e7aed605-a3dd-4d5a-a692-a87037af107b" providerId="ADAL" clId="{E6F61DB7-069D-4ED3-A048-88D1F2D17640}" dt="2025-02-21T13:30:24.334" v="9991"/>
          <ac:spMkLst>
            <pc:docMk/>
            <pc:sldMk cId="3211728039" sldId="540"/>
            <ac:spMk id="2" creationId="{906D6FCD-CD27-4D2A-B56F-7548EC367679}"/>
          </ac:spMkLst>
        </pc:spChg>
        <pc:spChg chg="add del mod">
          <ac:chgData name="Weifeng Xu" userId="e7aed605-a3dd-4d5a-a692-a87037af107b" providerId="ADAL" clId="{E6F61DB7-069D-4ED3-A048-88D1F2D17640}" dt="2025-02-21T13:31:29.703" v="10004" actId="1076"/>
          <ac:spMkLst>
            <pc:docMk/>
            <pc:sldMk cId="3211728039" sldId="540"/>
            <ac:spMk id="5" creationId="{0DDE08DA-0615-9E7A-ADD0-4BCC63653444}"/>
          </ac:spMkLst>
        </pc:spChg>
        <pc:spChg chg="mod">
          <ac:chgData name="Weifeng Xu" userId="e7aed605-a3dd-4d5a-a692-a87037af107b" providerId="ADAL" clId="{E6F61DB7-069D-4ED3-A048-88D1F2D17640}" dt="2025-02-21T13:30:41.338" v="9993" actId="1076"/>
          <ac:spMkLst>
            <pc:docMk/>
            <pc:sldMk cId="3211728039" sldId="540"/>
            <ac:spMk id="24" creationId="{C69BF2F3-ECF0-98D5-FBB4-6527C691802C}"/>
          </ac:spMkLst>
        </pc:spChg>
      </pc:sldChg>
      <pc:sldChg chg="addSp delSp modSp new mod modClrScheme chgLayout modNotesTx">
        <pc:chgData name="Weifeng Xu" userId="e7aed605-a3dd-4d5a-a692-a87037af107b" providerId="ADAL" clId="{E6F61DB7-069D-4ED3-A048-88D1F2D17640}" dt="2022-04-26T12:30:41.518" v="4721"/>
        <pc:sldMkLst>
          <pc:docMk/>
          <pc:sldMk cId="3645226207" sldId="541"/>
        </pc:sldMkLst>
      </pc:sldChg>
      <pc:sldChg chg="addSp modSp new mod modNotesTx">
        <pc:chgData name="Weifeng Xu" userId="e7aed605-a3dd-4d5a-a692-a87037af107b" providerId="ADAL" clId="{E6F61DB7-069D-4ED3-A048-88D1F2D17640}" dt="2022-04-26T12:35:59.961" v="4738" actId="208"/>
        <pc:sldMkLst>
          <pc:docMk/>
          <pc:sldMk cId="3021300730" sldId="542"/>
        </pc:sldMkLst>
      </pc:sldChg>
      <pc:sldChg chg="addSp modSp new mod modNotesTx">
        <pc:chgData name="Weifeng Xu" userId="e7aed605-a3dd-4d5a-a692-a87037af107b" providerId="ADAL" clId="{E6F61DB7-069D-4ED3-A048-88D1F2D17640}" dt="2022-04-26T13:32:27.542" v="5064" actId="20577"/>
        <pc:sldMkLst>
          <pc:docMk/>
          <pc:sldMk cId="1621496967" sldId="543"/>
        </pc:sldMkLst>
      </pc:sldChg>
      <pc:sldChg chg="addSp delSp modSp new mod modNotesTx">
        <pc:chgData name="Weifeng Xu" userId="e7aed605-a3dd-4d5a-a692-a87037af107b" providerId="ADAL" clId="{E6F61DB7-069D-4ED3-A048-88D1F2D17640}" dt="2022-04-27T03:28:14.361" v="5755" actId="1076"/>
        <pc:sldMkLst>
          <pc:docMk/>
          <pc:sldMk cId="3653916197" sldId="544"/>
        </pc:sldMkLst>
      </pc:sldChg>
      <pc:sldChg chg="addSp delSp modSp new mod modNotesTx">
        <pc:chgData name="Weifeng Xu" userId="e7aed605-a3dd-4d5a-a692-a87037af107b" providerId="ADAL" clId="{E6F61DB7-069D-4ED3-A048-88D1F2D17640}" dt="2022-10-16T20:30:19.040" v="9611" actId="1076"/>
        <pc:sldMkLst>
          <pc:docMk/>
          <pc:sldMk cId="3582890765" sldId="545"/>
        </pc:sldMkLst>
      </pc:sldChg>
      <pc:sldChg chg="addSp delSp modSp new mod modNotesTx">
        <pc:chgData name="Weifeng Xu" userId="e7aed605-a3dd-4d5a-a692-a87037af107b" providerId="ADAL" clId="{E6F61DB7-069D-4ED3-A048-88D1F2D17640}" dt="2022-04-27T03:28:59.208" v="5760" actId="1076"/>
        <pc:sldMkLst>
          <pc:docMk/>
          <pc:sldMk cId="4150039089" sldId="546"/>
        </pc:sldMkLst>
      </pc:sldChg>
      <pc:sldChg chg="new del">
        <pc:chgData name="Weifeng Xu" userId="e7aed605-a3dd-4d5a-a692-a87037af107b" providerId="ADAL" clId="{E6F61DB7-069D-4ED3-A048-88D1F2D17640}" dt="2022-04-27T11:51:37.766" v="5779" actId="47"/>
        <pc:sldMkLst>
          <pc:docMk/>
          <pc:sldMk cId="2038647063" sldId="547"/>
        </pc:sldMkLst>
      </pc:sldChg>
      <pc:sldChg chg="new del">
        <pc:chgData name="Weifeng Xu" userId="e7aed605-a3dd-4d5a-a692-a87037af107b" providerId="ADAL" clId="{E6F61DB7-069D-4ED3-A048-88D1F2D17640}" dt="2022-04-27T11:51:38.711" v="5780" actId="47"/>
        <pc:sldMkLst>
          <pc:docMk/>
          <pc:sldMk cId="1540177306" sldId="548"/>
        </pc:sldMkLst>
      </pc:sldChg>
      <pc:sldChg chg="addSp delSp modSp new mod modClrScheme chgLayout modNotesTx">
        <pc:chgData name="Weifeng Xu" userId="e7aed605-a3dd-4d5a-a692-a87037af107b" providerId="ADAL" clId="{E6F61DB7-069D-4ED3-A048-88D1F2D17640}" dt="2022-04-27T03:32:35.458" v="5765"/>
        <pc:sldMkLst>
          <pc:docMk/>
          <pc:sldMk cId="3722865582" sldId="549"/>
        </pc:sldMkLst>
      </pc:sldChg>
      <pc:sldChg chg="modSp add del mod">
        <pc:chgData name="Weifeng Xu" userId="e7aed605-a3dd-4d5a-a692-a87037af107b" providerId="ADAL" clId="{E6F61DB7-069D-4ED3-A048-88D1F2D17640}" dt="2022-04-27T11:51:35.673" v="5777" actId="47"/>
        <pc:sldMkLst>
          <pc:docMk/>
          <pc:sldMk cId="960448277" sldId="550"/>
        </pc:sldMkLst>
      </pc:sldChg>
      <pc:sldChg chg="add del">
        <pc:chgData name="Weifeng Xu" userId="e7aed605-a3dd-4d5a-a692-a87037af107b" providerId="ADAL" clId="{E6F61DB7-069D-4ED3-A048-88D1F2D17640}" dt="2022-04-27T11:51:36.214" v="5778" actId="47"/>
        <pc:sldMkLst>
          <pc:docMk/>
          <pc:sldMk cId="1228207015" sldId="551"/>
        </pc:sldMkLst>
      </pc:sldChg>
      <pc:sldChg chg="addSp delSp modSp new mod modNotesTx">
        <pc:chgData name="Weifeng Xu" userId="e7aed605-a3dd-4d5a-a692-a87037af107b" providerId="ADAL" clId="{E6F61DB7-069D-4ED3-A048-88D1F2D17640}" dt="2022-05-01T01:07:29.572" v="7327" actId="1076"/>
        <pc:sldMkLst>
          <pc:docMk/>
          <pc:sldMk cId="894121889" sldId="552"/>
        </pc:sldMkLst>
      </pc:sldChg>
      <pc:sldChg chg="addSp modSp new mod modClrScheme chgLayout modNotesTx">
        <pc:chgData name="Weifeng Xu" userId="e7aed605-a3dd-4d5a-a692-a87037af107b" providerId="ADAL" clId="{E6F61DB7-069D-4ED3-A048-88D1F2D17640}" dt="2022-05-02T12:24:14.196" v="8617" actId="20577"/>
        <pc:sldMkLst>
          <pc:docMk/>
          <pc:sldMk cId="954061473" sldId="553"/>
        </pc:sldMkLst>
      </pc:sldChg>
      <pc:sldChg chg="addSp delSp modSp new mod">
        <pc:chgData name="Weifeng Xu" userId="e7aed605-a3dd-4d5a-a692-a87037af107b" providerId="ADAL" clId="{E6F61DB7-069D-4ED3-A048-88D1F2D17640}" dt="2022-05-01T02:38:31.307" v="7645" actId="1076"/>
        <pc:sldMkLst>
          <pc:docMk/>
          <pc:sldMk cId="3221070469" sldId="554"/>
        </pc:sldMkLst>
      </pc:sldChg>
      <pc:sldChg chg="delSp modSp add mod modClrScheme chgLayout">
        <pc:chgData name="Weifeng Xu" userId="e7aed605-a3dd-4d5a-a692-a87037af107b" providerId="ADAL" clId="{E6F61DB7-069D-4ED3-A048-88D1F2D17640}" dt="2022-04-30T13:25:43.389" v="6618" actId="1076"/>
        <pc:sldMkLst>
          <pc:docMk/>
          <pc:sldMk cId="4151773057" sldId="555"/>
        </pc:sldMkLst>
      </pc:sldChg>
      <pc:sldChg chg="addSp delSp modSp new mod modNotesTx">
        <pc:chgData name="Weifeng Xu" userId="e7aed605-a3dd-4d5a-a692-a87037af107b" providerId="ADAL" clId="{E6F61DB7-069D-4ED3-A048-88D1F2D17640}" dt="2022-05-01T03:15:54.178" v="7739"/>
        <pc:sldMkLst>
          <pc:docMk/>
          <pc:sldMk cId="3676008276" sldId="556"/>
        </pc:sldMkLst>
      </pc:sldChg>
      <pc:sldChg chg="addSp delSp modSp new mod">
        <pc:chgData name="Weifeng Xu" userId="e7aed605-a3dd-4d5a-a692-a87037af107b" providerId="ADAL" clId="{E6F61DB7-069D-4ED3-A048-88D1F2D17640}" dt="2022-05-09T23:43:52.600" v="9273" actId="1036"/>
        <pc:sldMkLst>
          <pc:docMk/>
          <pc:sldMk cId="1843188094" sldId="557"/>
        </pc:sldMkLst>
      </pc:sldChg>
      <pc:sldChg chg="addSp delSp modSp new mod ord modClrScheme chgLayout modNotesTx">
        <pc:chgData name="Weifeng Xu" userId="e7aed605-a3dd-4d5a-a692-a87037af107b" providerId="ADAL" clId="{E6F61DB7-069D-4ED3-A048-88D1F2D17640}" dt="2022-04-30T14:43:14.763" v="7022" actId="208"/>
        <pc:sldMkLst>
          <pc:docMk/>
          <pc:sldMk cId="1248869765" sldId="558"/>
        </pc:sldMkLst>
      </pc:sldChg>
      <pc:sldChg chg="addSp delSp modSp add mod modClrScheme chgLayout">
        <pc:chgData name="Weifeng Xu" userId="e7aed605-a3dd-4d5a-a692-a87037af107b" providerId="ADAL" clId="{E6F61DB7-069D-4ED3-A048-88D1F2D17640}" dt="2022-04-30T15:07:47.621" v="7058" actId="14100"/>
        <pc:sldMkLst>
          <pc:docMk/>
          <pc:sldMk cId="1542509986" sldId="559"/>
        </pc:sldMkLst>
      </pc:sldChg>
      <pc:sldChg chg="addSp delSp modSp add mod modNotesTx">
        <pc:chgData name="Weifeng Xu" userId="e7aed605-a3dd-4d5a-a692-a87037af107b" providerId="ADAL" clId="{E6F61DB7-069D-4ED3-A048-88D1F2D17640}" dt="2022-05-01T01:01:35.683" v="7318"/>
        <pc:sldMkLst>
          <pc:docMk/>
          <pc:sldMk cId="3524629915" sldId="560"/>
        </pc:sldMkLst>
      </pc:sldChg>
      <pc:sldChg chg="modSp add del mod">
        <pc:chgData name="Weifeng Xu" userId="e7aed605-a3dd-4d5a-a692-a87037af107b" providerId="ADAL" clId="{E6F61DB7-069D-4ED3-A048-88D1F2D17640}" dt="2022-05-01T00:44:05.225" v="7314" actId="47"/>
        <pc:sldMkLst>
          <pc:docMk/>
          <pc:sldMk cId="863410113" sldId="561"/>
        </pc:sldMkLst>
      </pc:sldChg>
      <pc:sldChg chg="addSp modSp new mod modNotesTx">
        <pc:chgData name="Weifeng Xu" userId="e7aed605-a3dd-4d5a-a692-a87037af107b" providerId="ADAL" clId="{E6F61DB7-069D-4ED3-A048-88D1F2D17640}" dt="2025-03-04T16:59:22.708" v="10209" actId="207"/>
        <pc:sldMkLst>
          <pc:docMk/>
          <pc:sldMk cId="2821090773" sldId="561"/>
        </pc:sldMkLst>
        <pc:spChg chg="add mod">
          <ac:chgData name="Weifeng Xu" userId="e7aed605-a3dd-4d5a-a692-a87037af107b" providerId="ADAL" clId="{E6F61DB7-069D-4ED3-A048-88D1F2D17640}" dt="2025-03-04T16:59:22.708" v="10209" actId="207"/>
          <ac:spMkLst>
            <pc:docMk/>
            <pc:sldMk cId="2821090773" sldId="561"/>
            <ac:spMk id="4" creationId="{98759207-2F40-2214-348F-E23EF0146027}"/>
          </ac:spMkLst>
        </pc:spChg>
        <pc:spChg chg="mod">
          <ac:chgData name="Weifeng Xu" userId="e7aed605-a3dd-4d5a-a692-a87037af107b" providerId="ADAL" clId="{E6F61DB7-069D-4ED3-A048-88D1F2D17640}" dt="2025-03-04T16:58:49.254" v="10198" actId="21"/>
          <ac:spMkLst>
            <pc:docMk/>
            <pc:sldMk cId="2821090773" sldId="561"/>
            <ac:spMk id="12" creationId="{C7E7C48F-241A-4487-B628-DF53141331B5}"/>
          </ac:spMkLst>
        </pc:spChg>
      </pc:sldChg>
      <pc:sldChg chg="addSp modSp new mod modNotesTx">
        <pc:chgData name="Weifeng Xu" userId="e7aed605-a3dd-4d5a-a692-a87037af107b" providerId="ADAL" clId="{E6F61DB7-069D-4ED3-A048-88D1F2D17640}" dt="2022-05-01T02:17:58.101" v="7571" actId="1076"/>
        <pc:sldMkLst>
          <pc:docMk/>
          <pc:sldMk cId="3435420549" sldId="562"/>
        </pc:sldMkLst>
      </pc:sldChg>
      <pc:sldChg chg="addSp modSp new mod modNotesTx">
        <pc:chgData name="Weifeng Xu" userId="e7aed605-a3dd-4d5a-a692-a87037af107b" providerId="ADAL" clId="{E6F61DB7-069D-4ED3-A048-88D1F2D17640}" dt="2022-05-01T03:00:30.817" v="7680" actId="14100"/>
        <pc:sldMkLst>
          <pc:docMk/>
          <pc:sldMk cId="2578910104" sldId="563"/>
        </pc:sldMkLst>
      </pc:sldChg>
      <pc:sldChg chg="addSp delSp modSp new mod modNotesTx">
        <pc:chgData name="Weifeng Xu" userId="e7aed605-a3dd-4d5a-a692-a87037af107b" providerId="ADAL" clId="{E6F61DB7-069D-4ED3-A048-88D1F2D17640}" dt="2022-05-01T03:35:01.387" v="7756"/>
        <pc:sldMkLst>
          <pc:docMk/>
          <pc:sldMk cId="4075951555" sldId="564"/>
        </pc:sldMkLst>
      </pc:sldChg>
      <pc:sldChg chg="addSp delSp modSp new mod modNotesTx">
        <pc:chgData name="Weifeng Xu" userId="e7aed605-a3dd-4d5a-a692-a87037af107b" providerId="ADAL" clId="{E6F61DB7-069D-4ED3-A048-88D1F2D17640}" dt="2022-05-02T12:38:25.908" v="8754" actId="6549"/>
        <pc:sldMkLst>
          <pc:docMk/>
          <pc:sldMk cId="2676315220" sldId="565"/>
        </pc:sldMkLst>
      </pc:sldChg>
      <pc:sldChg chg="addSp delSp modSp new mod modNotesTx">
        <pc:chgData name="Weifeng Xu" userId="e7aed605-a3dd-4d5a-a692-a87037af107b" providerId="ADAL" clId="{E6F61DB7-069D-4ED3-A048-88D1F2D17640}" dt="2024-03-12T22:14:52.249" v="9802" actId="20577"/>
        <pc:sldMkLst>
          <pc:docMk/>
          <pc:sldMk cId="854203684" sldId="566"/>
        </pc:sldMkLst>
      </pc:sldChg>
      <pc:sldChg chg="addSp delSp modSp new mod modClrScheme chgLayout modNotesTx">
        <pc:chgData name="Weifeng Xu" userId="e7aed605-a3dd-4d5a-a692-a87037af107b" providerId="ADAL" clId="{E6F61DB7-069D-4ED3-A048-88D1F2D17640}" dt="2022-05-02T14:02:51.688" v="8948"/>
        <pc:sldMkLst>
          <pc:docMk/>
          <pc:sldMk cId="3941756157" sldId="567"/>
        </pc:sldMkLst>
      </pc:sldChg>
      <pc:sldChg chg="addSp delSp modSp new mod modClrScheme chgLayout modNotesTx">
        <pc:chgData name="Weifeng Xu" userId="e7aed605-a3dd-4d5a-a692-a87037af107b" providerId="ADAL" clId="{E6F61DB7-069D-4ED3-A048-88D1F2D17640}" dt="2022-05-02T14:07:47.389" v="9011" actId="20577"/>
        <pc:sldMkLst>
          <pc:docMk/>
          <pc:sldMk cId="3829311636" sldId="568"/>
        </pc:sldMkLst>
      </pc:sldChg>
      <pc:sldChg chg="modSp mod">
        <pc:chgData name="Weifeng Xu" userId="e7aed605-a3dd-4d5a-a692-a87037af107b" providerId="ADAL" clId="{E6F61DB7-069D-4ED3-A048-88D1F2D17640}" dt="2023-03-09T21:07:00.882" v="9630" actId="20577"/>
        <pc:sldMkLst>
          <pc:docMk/>
          <pc:sldMk cId="2022466885" sldId="570"/>
        </pc:sldMkLst>
      </pc:sldChg>
      <pc:sldChg chg="addSp delSp modSp new mod modClrScheme chgLayout modNotesTx">
        <pc:chgData name="Weifeng Xu" userId="e7aed605-a3dd-4d5a-a692-a87037af107b" providerId="ADAL" clId="{E6F61DB7-069D-4ED3-A048-88D1F2D17640}" dt="2022-10-16T15:17:07.048" v="9598" actId="14100"/>
        <pc:sldMkLst>
          <pc:docMk/>
          <pc:sldMk cId="3873933507" sldId="571"/>
        </pc:sldMkLst>
      </pc:sldChg>
      <pc:sldChg chg="addSp modSp new mod">
        <pc:chgData name="Weifeng Xu" userId="e7aed605-a3dd-4d5a-a692-a87037af107b" providerId="ADAL" clId="{E6F61DB7-069D-4ED3-A048-88D1F2D17640}" dt="2022-10-16T13:52:21.763" v="9582" actId="1076"/>
        <pc:sldMkLst>
          <pc:docMk/>
          <pc:sldMk cId="61083871" sldId="572"/>
        </pc:sldMkLst>
      </pc:sldChg>
      <pc:sldChg chg="addSp modSp new mod modNotesTx">
        <pc:chgData name="Weifeng Xu" userId="e7aed605-a3dd-4d5a-a692-a87037af107b" providerId="ADAL" clId="{E6F61DB7-069D-4ED3-A048-88D1F2D17640}" dt="2025-03-04T16:32:28.782" v="10104"/>
        <pc:sldMkLst>
          <pc:docMk/>
          <pc:sldMk cId="1375788662" sldId="573"/>
        </pc:sldMkLst>
        <pc:spChg chg="add mod">
          <ac:chgData name="Weifeng Xu" userId="e7aed605-a3dd-4d5a-a692-a87037af107b" providerId="ADAL" clId="{E6F61DB7-069D-4ED3-A048-88D1F2D17640}" dt="2025-03-04T16:31:02.094" v="10093" actId="1076"/>
          <ac:spMkLst>
            <pc:docMk/>
            <pc:sldMk cId="1375788662" sldId="573"/>
            <ac:spMk id="4" creationId="{92BB0FED-EF63-C504-EF65-43EE4E15B8FC}"/>
          </ac:spMkLst>
        </pc:spChg>
        <pc:spChg chg="add mod">
          <ac:chgData name="Weifeng Xu" userId="e7aed605-a3dd-4d5a-a692-a87037af107b" providerId="ADAL" clId="{E6F61DB7-069D-4ED3-A048-88D1F2D17640}" dt="2025-03-04T16:31:09.553" v="10095" actId="1076"/>
          <ac:spMkLst>
            <pc:docMk/>
            <pc:sldMk cId="1375788662" sldId="573"/>
            <ac:spMk id="5" creationId="{F37576F1-D9B0-3CE7-AC73-BE0366242FDB}"/>
          </ac:spMkLst>
        </pc:spChg>
        <pc:graphicFrameChg chg="add mod modGraphic">
          <ac:chgData name="Weifeng Xu" userId="e7aed605-a3dd-4d5a-a692-a87037af107b" providerId="ADAL" clId="{E6F61DB7-069D-4ED3-A048-88D1F2D17640}" dt="2025-03-04T16:32:09.965" v="10103" actId="20577"/>
          <ac:graphicFrameMkLst>
            <pc:docMk/>
            <pc:sldMk cId="1375788662" sldId="573"/>
            <ac:graphicFrameMk id="2" creationId="{000344E1-689D-E963-F61A-9582AF07C855}"/>
          </ac:graphicFrameMkLst>
        </pc:graphicFrameChg>
        <pc:picChg chg="add mod">
          <ac:chgData name="Weifeng Xu" userId="e7aed605-a3dd-4d5a-a692-a87037af107b" providerId="ADAL" clId="{E6F61DB7-069D-4ED3-A048-88D1F2D17640}" dt="2025-03-04T16:31:10.470" v="10096" actId="1076"/>
          <ac:picMkLst>
            <pc:docMk/>
            <pc:sldMk cId="1375788662" sldId="573"/>
            <ac:picMk id="3" creationId="{2BFE1626-7697-118E-9848-DF461E85D01F}"/>
          </ac:picMkLst>
        </pc:picChg>
      </pc:sldChg>
      <pc:sldMasterChg chg="delSldLayout">
        <pc:chgData name="Weifeng Xu" userId="e7aed605-a3dd-4d5a-a692-a87037af107b" providerId="ADAL" clId="{E6F61DB7-069D-4ED3-A048-88D1F2D17640}" dt="2022-04-23T00:16:59.660" v="431" actId="47"/>
        <pc:sldMasterMkLst>
          <pc:docMk/>
          <pc:sldMasterMk cId="813574162" sldId="2147483648"/>
        </pc:sldMasterMkLst>
        <pc:sldLayoutChg chg="del">
          <pc:chgData name="Weifeng Xu" userId="e7aed605-a3dd-4d5a-a692-a87037af107b" providerId="ADAL" clId="{E6F61DB7-069D-4ED3-A048-88D1F2D17640}" dt="2022-04-23T00:16:56.864" v="420" actId="47"/>
          <pc:sldLayoutMkLst>
            <pc:docMk/>
            <pc:sldMasterMk cId="813574162" sldId="2147483648"/>
            <pc:sldLayoutMk cId="2252348551" sldId="2147483660"/>
          </pc:sldLayoutMkLst>
        </pc:sldLayoutChg>
        <pc:sldLayoutChg chg="del">
          <pc:chgData name="Weifeng Xu" userId="e7aed605-a3dd-4d5a-a692-a87037af107b" providerId="ADAL" clId="{E6F61DB7-069D-4ED3-A048-88D1F2D17640}" dt="2022-04-23T00:16:59.660" v="431" actId="47"/>
          <pc:sldLayoutMkLst>
            <pc:docMk/>
            <pc:sldMasterMk cId="813574162" sldId="2147483648"/>
            <pc:sldLayoutMk cId="2623714046" sldId="2147483661"/>
          </pc:sldLayoutMkLst>
        </pc:sldLayoutChg>
      </pc:sldMasterChg>
    </pc:docChg>
  </pc:docChgLst>
  <pc:docChgLst>
    <pc:chgData name="Etinosa Osawe" userId="S::id06yy77@ubalt.edu::de629f84-3948-44d4-8678-590371c46456" providerId="AD" clId="Web-{26005950-B0E9-45EC-BA70-EC0E56D89B75}"/>
    <pc:docChg chg="modSld">
      <pc:chgData name="Etinosa Osawe" userId="S::id06yy77@ubalt.edu::de629f84-3948-44d4-8678-590371c46456" providerId="AD" clId="Web-{26005950-B0E9-45EC-BA70-EC0E56D89B75}" dt="2022-07-08T15:46:38.572" v="3"/>
      <pc:docMkLst>
        <pc:docMk/>
      </pc:docMkLst>
      <pc:sldChg chg="addSp delSp">
        <pc:chgData name="Etinosa Osawe" userId="S::id06yy77@ubalt.edu::de629f84-3948-44d4-8678-590371c46456" providerId="AD" clId="Web-{26005950-B0E9-45EC-BA70-EC0E56D89B75}" dt="2022-07-08T15:46:38.572" v="3"/>
        <pc:sldMkLst>
          <pc:docMk/>
          <pc:sldMk cId="894121889" sldId="552"/>
        </pc:sldMkLst>
      </pc:sldChg>
    </pc:docChg>
  </pc:docChgLst>
  <pc:docChgLst>
    <pc:chgData name="Weifeng Xu" userId="e7aed605-a3dd-4d5a-a692-a87037af107b" providerId="ADAL" clId="{6B4374A3-947E-4054-9ED4-BE3C4EABE410}"/>
    <pc:docChg chg="undo custSel addSld delSld modSld sldOrd">
      <pc:chgData name="Weifeng Xu" userId="e7aed605-a3dd-4d5a-a692-a87037af107b" providerId="ADAL" clId="{6B4374A3-947E-4054-9ED4-BE3C4EABE410}" dt="2021-06-28T19:33:41.915" v="2642" actId="1076"/>
      <pc:docMkLst>
        <pc:docMk/>
      </pc:docMkLst>
      <pc:sldChg chg="modSp mod">
        <pc:chgData name="Weifeng Xu" userId="e7aed605-a3dd-4d5a-a692-a87037af107b" providerId="ADAL" clId="{6B4374A3-947E-4054-9ED4-BE3C4EABE410}" dt="2021-06-27T14:47:52.801" v="4" actId="20577"/>
        <pc:sldMkLst>
          <pc:docMk/>
          <pc:sldMk cId="1325061211" sldId="256"/>
        </pc:sldMkLst>
      </pc:sldChg>
      <pc:sldChg chg="ord">
        <pc:chgData name="Weifeng Xu" userId="e7aed605-a3dd-4d5a-a692-a87037af107b" providerId="ADAL" clId="{6B4374A3-947E-4054-9ED4-BE3C4EABE410}" dt="2021-06-27T21:52:28.910" v="846"/>
        <pc:sldMkLst>
          <pc:docMk/>
          <pc:sldMk cId="2789471632" sldId="392"/>
        </pc:sldMkLst>
      </pc:sldChg>
      <pc:sldChg chg="del">
        <pc:chgData name="Weifeng Xu" userId="e7aed605-a3dd-4d5a-a692-a87037af107b" providerId="ADAL" clId="{6B4374A3-947E-4054-9ED4-BE3C4EABE410}" dt="2021-06-27T22:48:46.530" v="1299" actId="47"/>
        <pc:sldMkLst>
          <pc:docMk/>
          <pc:sldMk cId="3672303902" sldId="393"/>
        </pc:sldMkLst>
      </pc:sldChg>
      <pc:sldChg chg="addSp delSp modSp add del mod">
        <pc:chgData name="Weifeng Xu" userId="e7aed605-a3dd-4d5a-a692-a87037af107b" providerId="ADAL" clId="{6B4374A3-947E-4054-9ED4-BE3C4EABE410}" dt="2021-06-27T23:00:52.837" v="1447" actId="1076"/>
        <pc:sldMkLst>
          <pc:docMk/>
          <pc:sldMk cId="2467691949" sldId="394"/>
        </pc:sldMkLst>
      </pc:sldChg>
      <pc:sldChg chg="del">
        <pc:chgData name="Weifeng Xu" userId="e7aed605-a3dd-4d5a-a692-a87037af107b" providerId="ADAL" clId="{6B4374A3-947E-4054-9ED4-BE3C4EABE410}" dt="2021-06-28T01:14:59.793" v="1894" actId="47"/>
        <pc:sldMkLst>
          <pc:docMk/>
          <pc:sldMk cId="1030962794" sldId="395"/>
        </pc:sldMkLst>
      </pc:sldChg>
      <pc:sldChg chg="add del">
        <pc:chgData name="Weifeng Xu" userId="e7aed605-a3dd-4d5a-a692-a87037af107b" providerId="ADAL" clId="{6B4374A3-947E-4054-9ED4-BE3C4EABE410}" dt="2021-06-28T01:50:05.180" v="1985" actId="47"/>
        <pc:sldMkLst>
          <pc:docMk/>
          <pc:sldMk cId="1635951812" sldId="396"/>
        </pc:sldMkLst>
      </pc:sldChg>
      <pc:sldChg chg="del">
        <pc:chgData name="Weifeng Xu" userId="e7aed605-a3dd-4d5a-a692-a87037af107b" providerId="ADAL" clId="{6B4374A3-947E-4054-9ED4-BE3C4EABE410}" dt="2021-06-27T22:58:11.629" v="1431" actId="47"/>
        <pc:sldMkLst>
          <pc:docMk/>
          <pc:sldMk cId="3476957671" sldId="397"/>
        </pc:sldMkLst>
      </pc:sldChg>
      <pc:sldChg chg="del">
        <pc:chgData name="Weifeng Xu" userId="e7aed605-a3dd-4d5a-a692-a87037af107b" providerId="ADAL" clId="{6B4374A3-947E-4054-9ED4-BE3C4EABE410}" dt="2021-06-28T01:49:35.593" v="1978" actId="47"/>
        <pc:sldMkLst>
          <pc:docMk/>
          <pc:sldMk cId="837580508" sldId="398"/>
        </pc:sldMkLst>
      </pc:sldChg>
      <pc:sldChg chg="del">
        <pc:chgData name="Weifeng Xu" userId="e7aed605-a3dd-4d5a-a692-a87037af107b" providerId="ADAL" clId="{6B4374A3-947E-4054-9ED4-BE3C4EABE410}" dt="2021-06-28T01:49:39.424" v="1979" actId="47"/>
        <pc:sldMkLst>
          <pc:docMk/>
          <pc:sldMk cId="775249280" sldId="399"/>
        </pc:sldMkLst>
      </pc:sldChg>
      <pc:sldChg chg="del">
        <pc:chgData name="Weifeng Xu" userId="e7aed605-a3dd-4d5a-a692-a87037af107b" providerId="ADAL" clId="{6B4374A3-947E-4054-9ED4-BE3C4EABE410}" dt="2021-06-28T01:49:43.824" v="1980" actId="47"/>
        <pc:sldMkLst>
          <pc:docMk/>
          <pc:sldMk cId="614667185" sldId="400"/>
        </pc:sldMkLst>
      </pc:sldChg>
      <pc:sldChg chg="del">
        <pc:chgData name="Weifeng Xu" userId="e7aed605-a3dd-4d5a-a692-a87037af107b" providerId="ADAL" clId="{6B4374A3-947E-4054-9ED4-BE3C4EABE410}" dt="2021-06-28T01:56:44.305" v="2061" actId="47"/>
        <pc:sldMkLst>
          <pc:docMk/>
          <pc:sldMk cId="3582893092" sldId="401"/>
        </pc:sldMkLst>
      </pc:sldChg>
      <pc:sldChg chg="del">
        <pc:chgData name="Weifeng Xu" userId="e7aed605-a3dd-4d5a-a692-a87037af107b" providerId="ADAL" clId="{6B4374A3-947E-4054-9ED4-BE3C4EABE410}" dt="2021-06-28T02:11:44.390" v="2138" actId="47"/>
        <pc:sldMkLst>
          <pc:docMk/>
          <pc:sldMk cId="819433619" sldId="402"/>
        </pc:sldMkLst>
      </pc:sldChg>
      <pc:sldChg chg="del">
        <pc:chgData name="Weifeng Xu" userId="e7aed605-a3dd-4d5a-a692-a87037af107b" providerId="ADAL" clId="{6B4374A3-947E-4054-9ED4-BE3C4EABE410}" dt="2021-06-28T01:56:41.092" v="2060" actId="47"/>
        <pc:sldMkLst>
          <pc:docMk/>
          <pc:sldMk cId="39788097" sldId="403"/>
        </pc:sldMkLst>
      </pc:sldChg>
      <pc:sldChg chg="ord">
        <pc:chgData name="Weifeng Xu" userId="e7aed605-a3dd-4d5a-a692-a87037af107b" providerId="ADAL" clId="{6B4374A3-947E-4054-9ED4-BE3C4EABE410}" dt="2021-06-28T02:11:36.173" v="2137"/>
        <pc:sldMkLst>
          <pc:docMk/>
          <pc:sldMk cId="3665038014" sldId="404"/>
        </pc:sldMkLst>
      </pc:sldChg>
      <pc:sldChg chg="modSp add del mod ord">
        <pc:chgData name="Weifeng Xu" userId="e7aed605-a3dd-4d5a-a692-a87037af107b" providerId="ADAL" clId="{6B4374A3-947E-4054-9ED4-BE3C4EABE410}" dt="2021-06-28T02:02:18.937" v="2126" actId="47"/>
        <pc:sldMkLst>
          <pc:docMk/>
          <pc:sldMk cId="464350271" sldId="405"/>
        </pc:sldMkLst>
      </pc:sldChg>
      <pc:sldChg chg="del">
        <pc:chgData name="Weifeng Xu" userId="e7aed605-a3dd-4d5a-a692-a87037af107b" providerId="ADAL" clId="{6B4374A3-947E-4054-9ED4-BE3C4EABE410}" dt="2021-06-28T02:11:45.380" v="2139" actId="47"/>
        <pc:sldMkLst>
          <pc:docMk/>
          <pc:sldMk cId="2093752077" sldId="406"/>
        </pc:sldMkLst>
      </pc:sldChg>
      <pc:sldChg chg="del">
        <pc:chgData name="Weifeng Xu" userId="e7aed605-a3dd-4d5a-a692-a87037af107b" providerId="ADAL" clId="{6B4374A3-947E-4054-9ED4-BE3C4EABE410}" dt="2021-06-28T02:11:57.502" v="2143" actId="47"/>
        <pc:sldMkLst>
          <pc:docMk/>
          <pc:sldMk cId="1972666229" sldId="407"/>
        </pc:sldMkLst>
      </pc:sldChg>
      <pc:sldChg chg="del">
        <pc:chgData name="Weifeng Xu" userId="e7aed605-a3dd-4d5a-a692-a87037af107b" providerId="ADAL" clId="{6B4374A3-947E-4054-9ED4-BE3C4EABE410}" dt="2021-06-28T02:11:59.125" v="2144" actId="47"/>
        <pc:sldMkLst>
          <pc:docMk/>
          <pc:sldMk cId="2980641166" sldId="408"/>
        </pc:sldMkLst>
      </pc:sldChg>
      <pc:sldChg chg="del">
        <pc:chgData name="Weifeng Xu" userId="e7aed605-a3dd-4d5a-a692-a87037af107b" providerId="ADAL" clId="{6B4374A3-947E-4054-9ED4-BE3C4EABE410}" dt="2021-06-28T02:12:01.142" v="2145" actId="47"/>
        <pc:sldMkLst>
          <pc:docMk/>
          <pc:sldMk cId="3277870470" sldId="409"/>
        </pc:sldMkLst>
      </pc:sldChg>
      <pc:sldChg chg="del">
        <pc:chgData name="Weifeng Xu" userId="e7aed605-a3dd-4d5a-a692-a87037af107b" providerId="ADAL" clId="{6B4374A3-947E-4054-9ED4-BE3C4EABE410}" dt="2021-06-28T02:13:03.364" v="2149" actId="47"/>
        <pc:sldMkLst>
          <pc:docMk/>
          <pc:sldMk cId="3881480386" sldId="413"/>
        </pc:sldMkLst>
      </pc:sldChg>
      <pc:sldChg chg="modSp add del mod">
        <pc:chgData name="Weifeng Xu" userId="e7aed605-a3dd-4d5a-a692-a87037af107b" providerId="ADAL" clId="{6B4374A3-947E-4054-9ED4-BE3C4EABE410}" dt="2021-06-28T02:55:00.563" v="2411" actId="1076"/>
        <pc:sldMkLst>
          <pc:docMk/>
          <pc:sldMk cId="3118374455" sldId="414"/>
        </pc:sldMkLst>
      </pc:sldChg>
      <pc:sldChg chg="del">
        <pc:chgData name="Weifeng Xu" userId="e7aed605-a3dd-4d5a-a692-a87037af107b" providerId="ADAL" clId="{6B4374A3-947E-4054-9ED4-BE3C4EABE410}" dt="2021-06-28T02:12:04.673" v="2146" actId="47"/>
        <pc:sldMkLst>
          <pc:docMk/>
          <pc:sldMk cId="214186708" sldId="415"/>
        </pc:sldMkLst>
      </pc:sldChg>
      <pc:sldChg chg="modSp add del mod">
        <pc:chgData name="Weifeng Xu" userId="e7aed605-a3dd-4d5a-a692-a87037af107b" providerId="ADAL" clId="{6B4374A3-947E-4054-9ED4-BE3C4EABE410}" dt="2021-06-28T02:02:44.507" v="2128" actId="1076"/>
        <pc:sldMkLst>
          <pc:docMk/>
          <pc:sldMk cId="4266318337" sldId="416"/>
        </pc:sldMkLst>
      </pc:sldChg>
      <pc:sldChg chg="del">
        <pc:chgData name="Weifeng Xu" userId="e7aed605-a3dd-4d5a-a692-a87037af107b" providerId="ADAL" clId="{6B4374A3-947E-4054-9ED4-BE3C4EABE410}" dt="2021-06-28T01:56:53.240" v="2063" actId="47"/>
        <pc:sldMkLst>
          <pc:docMk/>
          <pc:sldMk cId="1453023660" sldId="417"/>
        </pc:sldMkLst>
      </pc:sldChg>
      <pc:sldChg chg="modSp add del mod">
        <pc:chgData name="Weifeng Xu" userId="e7aed605-a3dd-4d5a-a692-a87037af107b" providerId="ADAL" clId="{6B4374A3-947E-4054-9ED4-BE3C4EABE410}" dt="2021-06-28T02:13:52.471" v="2156" actId="1076"/>
        <pc:sldMkLst>
          <pc:docMk/>
          <pc:sldMk cId="4247754591" sldId="418"/>
        </pc:sldMkLst>
      </pc:sldChg>
      <pc:sldChg chg="del">
        <pc:chgData name="Weifeng Xu" userId="e7aed605-a3dd-4d5a-a692-a87037af107b" providerId="ADAL" clId="{6B4374A3-947E-4054-9ED4-BE3C4EABE410}" dt="2021-06-28T02:11:49.338" v="2140" actId="47"/>
        <pc:sldMkLst>
          <pc:docMk/>
          <pc:sldMk cId="1871513867" sldId="419"/>
        </pc:sldMkLst>
      </pc:sldChg>
      <pc:sldChg chg="del">
        <pc:chgData name="Weifeng Xu" userId="e7aed605-a3dd-4d5a-a692-a87037af107b" providerId="ADAL" clId="{6B4374A3-947E-4054-9ED4-BE3C4EABE410}" dt="2021-06-27T21:52:48.206" v="847" actId="47"/>
        <pc:sldMkLst>
          <pc:docMk/>
          <pc:sldMk cId="4160866766" sldId="420"/>
        </pc:sldMkLst>
      </pc:sldChg>
      <pc:sldChg chg="del">
        <pc:chgData name="Weifeng Xu" userId="e7aed605-a3dd-4d5a-a692-a87037af107b" providerId="ADAL" clId="{6B4374A3-947E-4054-9ED4-BE3C4EABE410}" dt="2021-06-27T21:52:50.831" v="848" actId="47"/>
        <pc:sldMkLst>
          <pc:docMk/>
          <pc:sldMk cId="1090587346" sldId="421"/>
        </pc:sldMkLst>
      </pc:sldChg>
      <pc:sldChg chg="del">
        <pc:chgData name="Weifeng Xu" userId="e7aed605-a3dd-4d5a-a692-a87037af107b" providerId="ADAL" clId="{6B4374A3-947E-4054-9ED4-BE3C4EABE410}" dt="2021-06-27T22:56:37.985" v="1425" actId="47"/>
        <pc:sldMkLst>
          <pc:docMk/>
          <pc:sldMk cId="2079099636" sldId="422"/>
        </pc:sldMkLst>
      </pc:sldChg>
      <pc:sldChg chg="del">
        <pc:chgData name="Weifeng Xu" userId="e7aed605-a3dd-4d5a-a692-a87037af107b" providerId="ADAL" clId="{6B4374A3-947E-4054-9ED4-BE3C4EABE410}" dt="2021-06-27T22:56:46.417" v="1426" actId="47"/>
        <pc:sldMkLst>
          <pc:docMk/>
          <pc:sldMk cId="1881823739" sldId="423"/>
        </pc:sldMkLst>
      </pc:sldChg>
      <pc:sldChg chg="del">
        <pc:chgData name="Weifeng Xu" userId="e7aed605-a3dd-4d5a-a692-a87037af107b" providerId="ADAL" clId="{6B4374A3-947E-4054-9ED4-BE3C4EABE410}" dt="2021-06-28T01:49:46.281" v="1981" actId="47"/>
        <pc:sldMkLst>
          <pc:docMk/>
          <pc:sldMk cId="3519466523" sldId="424"/>
        </pc:sldMkLst>
      </pc:sldChg>
      <pc:sldChg chg="del">
        <pc:chgData name="Weifeng Xu" userId="e7aed605-a3dd-4d5a-a692-a87037af107b" providerId="ADAL" clId="{6B4374A3-947E-4054-9ED4-BE3C4EABE410}" dt="2021-06-28T01:49:48.168" v="1982" actId="47"/>
        <pc:sldMkLst>
          <pc:docMk/>
          <pc:sldMk cId="2940456927" sldId="425"/>
        </pc:sldMkLst>
      </pc:sldChg>
      <pc:sldChg chg="del">
        <pc:chgData name="Weifeng Xu" userId="e7aed605-a3dd-4d5a-a692-a87037af107b" providerId="ADAL" clId="{6B4374A3-947E-4054-9ED4-BE3C4EABE410}" dt="2021-06-28T01:49:51.829" v="1983" actId="47"/>
        <pc:sldMkLst>
          <pc:docMk/>
          <pc:sldMk cId="3876190788" sldId="426"/>
        </pc:sldMkLst>
      </pc:sldChg>
      <pc:sldChg chg="del">
        <pc:chgData name="Weifeng Xu" userId="e7aed605-a3dd-4d5a-a692-a87037af107b" providerId="ADAL" clId="{6B4374A3-947E-4054-9ED4-BE3C4EABE410}" dt="2021-06-28T02:16:02.081" v="2190" actId="47"/>
        <pc:sldMkLst>
          <pc:docMk/>
          <pc:sldMk cId="2709397411" sldId="427"/>
        </pc:sldMkLst>
      </pc:sldChg>
      <pc:sldChg chg="del">
        <pc:chgData name="Weifeng Xu" userId="e7aed605-a3dd-4d5a-a692-a87037af107b" providerId="ADAL" clId="{6B4374A3-947E-4054-9ED4-BE3C4EABE410}" dt="2021-06-28T01:15:13.052" v="1895" actId="47"/>
        <pc:sldMkLst>
          <pc:docMk/>
          <pc:sldMk cId="647302650" sldId="428"/>
        </pc:sldMkLst>
      </pc:sldChg>
      <pc:sldChg chg="del">
        <pc:chgData name="Weifeng Xu" userId="e7aed605-a3dd-4d5a-a692-a87037af107b" providerId="ADAL" clId="{6B4374A3-947E-4054-9ED4-BE3C4EABE410}" dt="2021-06-28T01:14:55.307" v="1893" actId="47"/>
        <pc:sldMkLst>
          <pc:docMk/>
          <pc:sldMk cId="878272104" sldId="429"/>
        </pc:sldMkLst>
      </pc:sldChg>
      <pc:sldChg chg="modSp mod">
        <pc:chgData name="Weifeng Xu" userId="e7aed605-a3dd-4d5a-a692-a87037af107b" providerId="ADAL" clId="{6B4374A3-947E-4054-9ED4-BE3C4EABE410}" dt="2021-06-28T19:32:08.997" v="2634" actId="20577"/>
        <pc:sldMkLst>
          <pc:docMk/>
          <pc:sldMk cId="593614233" sldId="431"/>
        </pc:sldMkLst>
      </pc:sldChg>
      <pc:sldChg chg="del">
        <pc:chgData name="Weifeng Xu" userId="e7aed605-a3dd-4d5a-a692-a87037af107b" providerId="ADAL" clId="{6B4374A3-947E-4054-9ED4-BE3C4EABE410}" dt="2021-06-28T02:11:50.006" v="2141" actId="47"/>
        <pc:sldMkLst>
          <pc:docMk/>
          <pc:sldMk cId="996485528" sldId="432"/>
        </pc:sldMkLst>
      </pc:sldChg>
      <pc:sldChg chg="del">
        <pc:chgData name="Weifeng Xu" userId="e7aed605-a3dd-4d5a-a692-a87037af107b" providerId="ADAL" clId="{6B4374A3-947E-4054-9ED4-BE3C4EABE410}" dt="2021-06-28T02:11:54.047" v="2142" actId="47"/>
        <pc:sldMkLst>
          <pc:docMk/>
          <pc:sldMk cId="848404907" sldId="433"/>
        </pc:sldMkLst>
      </pc:sldChg>
      <pc:sldChg chg="ord">
        <pc:chgData name="Weifeng Xu" userId="e7aed605-a3dd-4d5a-a692-a87037af107b" providerId="ADAL" clId="{6B4374A3-947E-4054-9ED4-BE3C4EABE410}" dt="2021-06-28T02:47:11.504" v="2395"/>
        <pc:sldMkLst>
          <pc:docMk/>
          <pc:sldMk cId="2829655940" sldId="434"/>
        </pc:sldMkLst>
      </pc:sldChg>
      <pc:sldChg chg="del">
        <pc:chgData name="Weifeng Xu" userId="e7aed605-a3dd-4d5a-a692-a87037af107b" providerId="ADAL" clId="{6B4374A3-947E-4054-9ED4-BE3C4EABE410}" dt="2021-06-28T02:16:02.305" v="2191" actId="47"/>
        <pc:sldMkLst>
          <pc:docMk/>
          <pc:sldMk cId="3752964083" sldId="435"/>
        </pc:sldMkLst>
      </pc:sldChg>
      <pc:sldChg chg="del">
        <pc:chgData name="Weifeng Xu" userId="e7aed605-a3dd-4d5a-a692-a87037af107b" providerId="ADAL" clId="{6B4374A3-947E-4054-9ED4-BE3C4EABE410}" dt="2021-06-28T02:16:02.553" v="2192" actId="47"/>
        <pc:sldMkLst>
          <pc:docMk/>
          <pc:sldMk cId="3503932430" sldId="436"/>
        </pc:sldMkLst>
      </pc:sldChg>
      <pc:sldChg chg="del">
        <pc:chgData name="Weifeng Xu" userId="e7aed605-a3dd-4d5a-a692-a87037af107b" providerId="ADAL" clId="{6B4374A3-947E-4054-9ED4-BE3C4EABE410}" dt="2021-06-28T02:16:11.058" v="2193" actId="47"/>
        <pc:sldMkLst>
          <pc:docMk/>
          <pc:sldMk cId="1984469485" sldId="437"/>
        </pc:sldMkLst>
      </pc:sldChg>
      <pc:sldChg chg="del">
        <pc:chgData name="Weifeng Xu" userId="e7aed605-a3dd-4d5a-a692-a87037af107b" providerId="ADAL" clId="{6B4374A3-947E-4054-9ED4-BE3C4EABE410}" dt="2021-06-28T02:16:15.817" v="2195" actId="47"/>
        <pc:sldMkLst>
          <pc:docMk/>
          <pc:sldMk cId="4198334412" sldId="438"/>
        </pc:sldMkLst>
      </pc:sldChg>
      <pc:sldChg chg="modSp add mod">
        <pc:chgData name="Weifeng Xu" userId="e7aed605-a3dd-4d5a-a692-a87037af107b" providerId="ADAL" clId="{6B4374A3-947E-4054-9ED4-BE3C4EABE410}" dt="2021-06-28T19:33:25.142" v="2640" actId="1076"/>
        <pc:sldMkLst>
          <pc:docMk/>
          <pc:sldMk cId="4105321355" sldId="439"/>
        </pc:sldMkLst>
      </pc:sldChg>
      <pc:sldChg chg="del">
        <pc:chgData name="Weifeng Xu" userId="e7aed605-a3dd-4d5a-a692-a87037af107b" providerId="ADAL" clId="{6B4374A3-947E-4054-9ED4-BE3C4EABE410}" dt="2021-06-28T02:16:17.424" v="2196" actId="47"/>
        <pc:sldMkLst>
          <pc:docMk/>
          <pc:sldMk cId="4192281943" sldId="439"/>
        </pc:sldMkLst>
      </pc:sldChg>
      <pc:sldChg chg="delSp add mod">
        <pc:chgData name="Weifeng Xu" userId="e7aed605-a3dd-4d5a-a692-a87037af107b" providerId="ADAL" clId="{6B4374A3-947E-4054-9ED4-BE3C4EABE410}" dt="2021-06-28T19:33:34.827" v="2641" actId="478"/>
        <pc:sldMkLst>
          <pc:docMk/>
          <pc:sldMk cId="1827660371" sldId="440"/>
        </pc:sldMkLst>
      </pc:sldChg>
      <pc:sldChg chg="del">
        <pc:chgData name="Weifeng Xu" userId="e7aed605-a3dd-4d5a-a692-a87037af107b" providerId="ADAL" clId="{6B4374A3-947E-4054-9ED4-BE3C4EABE410}" dt="2021-06-28T02:16:18.952" v="2197" actId="47"/>
        <pc:sldMkLst>
          <pc:docMk/>
          <pc:sldMk cId="3098642995" sldId="440"/>
        </pc:sldMkLst>
      </pc:sldChg>
      <pc:sldChg chg="add">
        <pc:chgData name="Weifeng Xu" userId="e7aed605-a3dd-4d5a-a692-a87037af107b" providerId="ADAL" clId="{6B4374A3-947E-4054-9ED4-BE3C4EABE410}" dt="2021-06-28T19:33:01.762" v="2638"/>
        <pc:sldMkLst>
          <pc:docMk/>
          <pc:sldMk cId="117761190" sldId="441"/>
        </pc:sldMkLst>
      </pc:sldChg>
      <pc:sldChg chg="del">
        <pc:chgData name="Weifeng Xu" userId="e7aed605-a3dd-4d5a-a692-a87037af107b" providerId="ADAL" clId="{6B4374A3-947E-4054-9ED4-BE3C4EABE410}" dt="2021-06-28T02:16:14.297" v="2194" actId="47"/>
        <pc:sldMkLst>
          <pc:docMk/>
          <pc:sldMk cId="3265397422" sldId="441"/>
        </pc:sldMkLst>
      </pc:sldChg>
      <pc:sldChg chg="modSp mod">
        <pc:chgData name="Weifeng Xu" userId="e7aed605-a3dd-4d5a-a692-a87037af107b" providerId="ADAL" clId="{6B4374A3-947E-4054-9ED4-BE3C4EABE410}" dt="2021-06-28T02:58:57.185" v="2424"/>
        <pc:sldMkLst>
          <pc:docMk/>
          <pc:sldMk cId="4060643725" sldId="442"/>
        </pc:sldMkLst>
      </pc:sldChg>
      <pc:sldChg chg="modSp add mod">
        <pc:chgData name="Weifeng Xu" userId="e7aed605-a3dd-4d5a-a692-a87037af107b" providerId="ADAL" clId="{6B4374A3-947E-4054-9ED4-BE3C4EABE410}" dt="2021-06-28T19:33:41.915" v="2642" actId="1076"/>
        <pc:sldMkLst>
          <pc:docMk/>
          <pc:sldMk cId="177244511" sldId="443"/>
        </pc:sldMkLst>
      </pc:sldChg>
      <pc:sldChg chg="del">
        <pc:chgData name="Weifeng Xu" userId="e7aed605-a3dd-4d5a-a692-a87037af107b" providerId="ADAL" clId="{6B4374A3-947E-4054-9ED4-BE3C4EABE410}" dt="2021-06-28T02:56:58.512" v="2413" actId="47"/>
        <pc:sldMkLst>
          <pc:docMk/>
          <pc:sldMk cId="3308258886" sldId="443"/>
        </pc:sldMkLst>
      </pc:sldChg>
      <pc:sldChg chg="del">
        <pc:chgData name="Weifeng Xu" userId="e7aed605-a3dd-4d5a-a692-a87037af107b" providerId="ADAL" clId="{6B4374A3-947E-4054-9ED4-BE3C4EABE410}" dt="2021-06-28T02:57:03.165" v="2414" actId="47"/>
        <pc:sldMkLst>
          <pc:docMk/>
          <pc:sldMk cId="2290480652" sldId="444"/>
        </pc:sldMkLst>
      </pc:sldChg>
      <pc:sldChg chg="del">
        <pc:chgData name="Weifeng Xu" userId="e7aed605-a3dd-4d5a-a692-a87037af107b" providerId="ADAL" clId="{6B4374A3-947E-4054-9ED4-BE3C4EABE410}" dt="2021-06-28T02:57:05.666" v="2415" actId="47"/>
        <pc:sldMkLst>
          <pc:docMk/>
          <pc:sldMk cId="1737777844" sldId="445"/>
        </pc:sldMkLst>
      </pc:sldChg>
      <pc:sldChg chg="del">
        <pc:chgData name="Weifeng Xu" userId="e7aed605-a3dd-4d5a-a692-a87037af107b" providerId="ADAL" clId="{6B4374A3-947E-4054-9ED4-BE3C4EABE410}" dt="2021-06-28T02:57:06.743" v="2416" actId="47"/>
        <pc:sldMkLst>
          <pc:docMk/>
          <pc:sldMk cId="2625291343" sldId="446"/>
        </pc:sldMkLst>
      </pc:sldChg>
      <pc:sldChg chg="addSp delSp modSp new mod modClrScheme chgLayout">
        <pc:chgData name="Weifeng Xu" userId="e7aed605-a3dd-4d5a-a692-a87037af107b" providerId="ADAL" clId="{6B4374A3-947E-4054-9ED4-BE3C4EABE410}" dt="2021-06-27T15:02:17.031" v="19" actId="20577"/>
        <pc:sldMkLst>
          <pc:docMk/>
          <pc:sldMk cId="396884143" sldId="447"/>
        </pc:sldMkLst>
      </pc:sldChg>
      <pc:sldChg chg="addSp delSp modSp new mod modClrScheme chgLayout modNotesTx">
        <pc:chgData name="Weifeng Xu" userId="e7aed605-a3dd-4d5a-a692-a87037af107b" providerId="ADAL" clId="{6B4374A3-947E-4054-9ED4-BE3C4EABE410}" dt="2021-06-27T19:10:49.364" v="531" actId="207"/>
        <pc:sldMkLst>
          <pc:docMk/>
          <pc:sldMk cId="2623075134" sldId="448"/>
        </pc:sldMkLst>
      </pc:sldChg>
      <pc:sldChg chg="addSp modSp new mod modNotesTx">
        <pc:chgData name="Weifeng Xu" userId="e7aed605-a3dd-4d5a-a692-a87037af107b" providerId="ADAL" clId="{6B4374A3-947E-4054-9ED4-BE3C4EABE410}" dt="2021-06-27T20:00:52.504" v="581" actId="1076"/>
        <pc:sldMkLst>
          <pc:docMk/>
          <pc:sldMk cId="3726437819" sldId="449"/>
        </pc:sldMkLst>
      </pc:sldChg>
      <pc:sldChg chg="addSp delSp modSp new mod setBg modClrScheme chgLayout">
        <pc:chgData name="Weifeng Xu" userId="e7aed605-a3dd-4d5a-a692-a87037af107b" providerId="ADAL" clId="{6B4374A3-947E-4054-9ED4-BE3C4EABE410}" dt="2021-06-28T01:45:19.926" v="1944" actId="20577"/>
        <pc:sldMkLst>
          <pc:docMk/>
          <pc:sldMk cId="2752542596" sldId="450"/>
        </pc:sldMkLst>
      </pc:sldChg>
      <pc:sldChg chg="addSp delSp modSp new mod modClrScheme chgLayout">
        <pc:chgData name="Weifeng Xu" userId="e7aed605-a3dd-4d5a-a692-a87037af107b" providerId="ADAL" clId="{6B4374A3-947E-4054-9ED4-BE3C4EABE410}" dt="2021-06-27T20:35:27.844" v="722" actId="1076"/>
        <pc:sldMkLst>
          <pc:docMk/>
          <pc:sldMk cId="1689162150" sldId="451"/>
        </pc:sldMkLst>
      </pc:sldChg>
      <pc:sldChg chg="addSp delSp modSp new mod modClrScheme chgLayout">
        <pc:chgData name="Weifeng Xu" userId="e7aed605-a3dd-4d5a-a692-a87037af107b" providerId="ADAL" clId="{6B4374A3-947E-4054-9ED4-BE3C4EABE410}" dt="2021-06-27T22:35:31.050" v="1251" actId="114"/>
        <pc:sldMkLst>
          <pc:docMk/>
          <pc:sldMk cId="3213363844" sldId="452"/>
        </pc:sldMkLst>
      </pc:sldChg>
      <pc:sldChg chg="new del">
        <pc:chgData name="Weifeng Xu" userId="e7aed605-a3dd-4d5a-a692-a87037af107b" providerId="ADAL" clId="{6B4374A3-947E-4054-9ED4-BE3C4EABE410}" dt="2021-06-27T21:52:10.084" v="843" actId="47"/>
        <pc:sldMkLst>
          <pc:docMk/>
          <pc:sldMk cId="2133232827" sldId="453"/>
        </pc:sldMkLst>
      </pc:sldChg>
      <pc:sldChg chg="new del">
        <pc:chgData name="Weifeng Xu" userId="e7aed605-a3dd-4d5a-a692-a87037af107b" providerId="ADAL" clId="{6B4374A3-947E-4054-9ED4-BE3C4EABE410}" dt="2021-06-27T21:52:11.091" v="844" actId="47"/>
        <pc:sldMkLst>
          <pc:docMk/>
          <pc:sldMk cId="4056873346" sldId="454"/>
        </pc:sldMkLst>
      </pc:sldChg>
      <pc:sldChg chg="addSp modSp new mod">
        <pc:chgData name="Weifeng Xu" userId="e7aed605-a3dd-4d5a-a692-a87037af107b" providerId="ADAL" clId="{6B4374A3-947E-4054-9ED4-BE3C4EABE410}" dt="2021-06-27T20:34:20.457" v="716" actId="1076"/>
        <pc:sldMkLst>
          <pc:docMk/>
          <pc:sldMk cId="855798641" sldId="455"/>
        </pc:sldMkLst>
      </pc:sldChg>
      <pc:sldChg chg="addSp delSp new mod modClrScheme chgLayout">
        <pc:chgData name="Weifeng Xu" userId="e7aed605-a3dd-4d5a-a692-a87037af107b" providerId="ADAL" clId="{6B4374A3-947E-4054-9ED4-BE3C4EABE410}" dt="2021-06-27T20:28:42.844" v="677" actId="22"/>
        <pc:sldMkLst>
          <pc:docMk/>
          <pc:sldMk cId="3068364558" sldId="456"/>
        </pc:sldMkLst>
      </pc:sldChg>
      <pc:sldChg chg="addSp delSp modSp new mod modClrScheme chgLayout">
        <pc:chgData name="Weifeng Xu" userId="e7aed605-a3dd-4d5a-a692-a87037af107b" providerId="ADAL" clId="{6B4374A3-947E-4054-9ED4-BE3C4EABE410}" dt="2021-06-27T20:48:37.777" v="760" actId="207"/>
        <pc:sldMkLst>
          <pc:docMk/>
          <pc:sldMk cId="565360195" sldId="457"/>
        </pc:sldMkLst>
      </pc:sldChg>
      <pc:sldChg chg="new add del">
        <pc:chgData name="Weifeng Xu" userId="e7aed605-a3dd-4d5a-a692-a87037af107b" providerId="ADAL" clId="{6B4374A3-947E-4054-9ED4-BE3C4EABE410}" dt="2021-06-27T21:16:11.638" v="789" actId="47"/>
        <pc:sldMkLst>
          <pc:docMk/>
          <pc:sldMk cId="813736797" sldId="458"/>
        </pc:sldMkLst>
      </pc:sldChg>
      <pc:sldChg chg="addSp modSp new mod setBg">
        <pc:chgData name="Weifeng Xu" userId="e7aed605-a3dd-4d5a-a692-a87037af107b" providerId="ADAL" clId="{6B4374A3-947E-4054-9ED4-BE3C4EABE410}" dt="2021-06-27T21:19:19.809" v="792" actId="26606"/>
        <pc:sldMkLst>
          <pc:docMk/>
          <pc:sldMk cId="2399777802" sldId="458"/>
        </pc:sldMkLst>
      </pc:sldChg>
      <pc:sldChg chg="addSp modSp new mod modClrScheme chgLayout">
        <pc:chgData name="Weifeng Xu" userId="e7aed605-a3dd-4d5a-a692-a87037af107b" providerId="ADAL" clId="{6B4374A3-947E-4054-9ED4-BE3C4EABE410}" dt="2021-06-27T22:56:09.035" v="1424" actId="207"/>
        <pc:sldMkLst>
          <pc:docMk/>
          <pc:sldMk cId="783190951" sldId="459"/>
        </pc:sldMkLst>
      </pc:sldChg>
      <pc:sldChg chg="modSp new del mod">
        <pc:chgData name="Weifeng Xu" userId="e7aed605-a3dd-4d5a-a692-a87037af107b" providerId="ADAL" clId="{6B4374A3-947E-4054-9ED4-BE3C4EABE410}" dt="2021-06-27T21:16:10.606" v="788" actId="47"/>
        <pc:sldMkLst>
          <pc:docMk/>
          <pc:sldMk cId="810373971" sldId="459"/>
        </pc:sldMkLst>
      </pc:sldChg>
      <pc:sldChg chg="addSp modSp new mod">
        <pc:chgData name="Weifeng Xu" userId="e7aed605-a3dd-4d5a-a692-a87037af107b" providerId="ADAL" clId="{6B4374A3-947E-4054-9ED4-BE3C4EABE410}" dt="2021-06-27T22:05:40.720" v="981" actId="1076"/>
        <pc:sldMkLst>
          <pc:docMk/>
          <pc:sldMk cId="3533845808" sldId="460"/>
        </pc:sldMkLst>
      </pc:sldChg>
      <pc:sldChg chg="addSp modSp new mod ord">
        <pc:chgData name="Weifeng Xu" userId="e7aed605-a3dd-4d5a-a692-a87037af107b" providerId="ADAL" clId="{6B4374A3-947E-4054-9ED4-BE3C4EABE410}" dt="2021-06-28T00:54:35.641" v="1502"/>
        <pc:sldMkLst>
          <pc:docMk/>
          <pc:sldMk cId="982174642" sldId="461"/>
        </pc:sldMkLst>
      </pc:sldChg>
      <pc:sldChg chg="addSp delSp modSp new mod modClrScheme chgLayout">
        <pc:chgData name="Weifeng Xu" userId="e7aed605-a3dd-4d5a-a692-a87037af107b" providerId="ADAL" clId="{6B4374A3-947E-4054-9ED4-BE3C4EABE410}" dt="2021-06-27T22:19:05.254" v="1122" actId="1076"/>
        <pc:sldMkLst>
          <pc:docMk/>
          <pc:sldMk cId="926730047" sldId="462"/>
        </pc:sldMkLst>
      </pc:sldChg>
      <pc:sldChg chg="addSp delSp modSp new mod modClrScheme chgLayout">
        <pc:chgData name="Weifeng Xu" userId="e7aed605-a3dd-4d5a-a692-a87037af107b" providerId="ADAL" clId="{6B4374A3-947E-4054-9ED4-BE3C4EABE410}" dt="2021-06-27T22:47:16.314" v="1298" actId="20577"/>
        <pc:sldMkLst>
          <pc:docMk/>
          <pc:sldMk cId="2128572627" sldId="463"/>
        </pc:sldMkLst>
      </pc:sldChg>
      <pc:sldChg chg="addSp delSp modSp new mod modClrScheme chgLayout">
        <pc:chgData name="Weifeng Xu" userId="e7aed605-a3dd-4d5a-a692-a87037af107b" providerId="ADAL" clId="{6B4374A3-947E-4054-9ED4-BE3C4EABE410}" dt="2021-06-28T01:07:26.884" v="1892" actId="1076"/>
        <pc:sldMkLst>
          <pc:docMk/>
          <pc:sldMk cId="3901806330" sldId="464"/>
        </pc:sldMkLst>
      </pc:sldChg>
      <pc:sldChg chg="addSp modSp new mod">
        <pc:chgData name="Weifeng Xu" userId="e7aed605-a3dd-4d5a-a692-a87037af107b" providerId="ADAL" clId="{6B4374A3-947E-4054-9ED4-BE3C4EABE410}" dt="2021-06-28T01:00:52.883" v="1588" actId="20577"/>
        <pc:sldMkLst>
          <pc:docMk/>
          <pc:sldMk cId="1673180284" sldId="465"/>
        </pc:sldMkLst>
      </pc:sldChg>
      <pc:sldChg chg="addSp delSp modSp new mod modClrScheme chgLayout">
        <pc:chgData name="Weifeng Xu" userId="e7aed605-a3dd-4d5a-a692-a87037af107b" providerId="ADAL" clId="{6B4374A3-947E-4054-9ED4-BE3C4EABE410}" dt="2021-06-28T02:51:19.785" v="2404" actId="6549"/>
        <pc:sldMkLst>
          <pc:docMk/>
          <pc:sldMk cId="369337190" sldId="466"/>
        </pc:sldMkLst>
      </pc:sldChg>
      <pc:sldChg chg="new del">
        <pc:chgData name="Weifeng Xu" userId="e7aed605-a3dd-4d5a-a692-a87037af107b" providerId="ADAL" clId="{6B4374A3-947E-4054-9ED4-BE3C4EABE410}" dt="2021-06-28T01:50:07.307" v="1986" actId="47"/>
        <pc:sldMkLst>
          <pc:docMk/>
          <pc:sldMk cId="3568816338" sldId="467"/>
        </pc:sldMkLst>
      </pc:sldChg>
      <pc:sldChg chg="addSp delSp modSp new mod modClrScheme chgLayout modNotesTx">
        <pc:chgData name="Weifeng Xu" userId="e7aed605-a3dd-4d5a-a692-a87037af107b" providerId="ADAL" clId="{6B4374A3-947E-4054-9ED4-BE3C4EABE410}" dt="2021-06-28T01:20:05.953" v="1906" actId="14100"/>
        <pc:sldMkLst>
          <pc:docMk/>
          <pc:sldMk cId="1544977207" sldId="468"/>
        </pc:sldMkLst>
      </pc:sldChg>
      <pc:sldChg chg="addSp modSp new mod">
        <pc:chgData name="Weifeng Xu" userId="e7aed605-a3dd-4d5a-a692-a87037af107b" providerId="ADAL" clId="{6B4374A3-947E-4054-9ED4-BE3C4EABE410}" dt="2021-06-28T01:48:31.334" v="1977" actId="1076"/>
        <pc:sldMkLst>
          <pc:docMk/>
          <pc:sldMk cId="3247576171" sldId="469"/>
        </pc:sldMkLst>
      </pc:sldChg>
      <pc:sldChg chg="addSp delSp modSp new mod modClrScheme chgLayout">
        <pc:chgData name="Weifeng Xu" userId="e7aed605-a3dd-4d5a-a692-a87037af107b" providerId="ADAL" clId="{6B4374A3-947E-4054-9ED4-BE3C4EABE410}" dt="2021-06-28T01:53:30.229" v="2052" actId="20577"/>
        <pc:sldMkLst>
          <pc:docMk/>
          <pc:sldMk cId="3121458959" sldId="470"/>
        </pc:sldMkLst>
      </pc:sldChg>
      <pc:sldChg chg="addSp modSp new mod">
        <pc:chgData name="Weifeng Xu" userId="e7aed605-a3dd-4d5a-a692-a87037af107b" providerId="ADAL" clId="{6B4374A3-947E-4054-9ED4-BE3C4EABE410}" dt="2021-06-28T01:57:26.318" v="2066" actId="1076"/>
        <pc:sldMkLst>
          <pc:docMk/>
          <pc:sldMk cId="2693326884" sldId="471"/>
        </pc:sldMkLst>
      </pc:sldChg>
      <pc:sldChg chg="addSp delSp modSp new mod">
        <pc:chgData name="Weifeng Xu" userId="e7aed605-a3dd-4d5a-a692-a87037af107b" providerId="ADAL" clId="{6B4374A3-947E-4054-9ED4-BE3C4EABE410}" dt="2021-06-28T02:02:04.895" v="2125" actId="20577"/>
        <pc:sldMkLst>
          <pc:docMk/>
          <pc:sldMk cId="127914859" sldId="472"/>
        </pc:sldMkLst>
      </pc:sldChg>
      <pc:sldChg chg="new del">
        <pc:chgData name="Weifeng Xu" userId="e7aed605-a3dd-4d5a-a692-a87037af107b" providerId="ADAL" clId="{6B4374A3-947E-4054-9ED4-BE3C4EABE410}" dt="2021-06-28T02:12:10.712" v="2148" actId="47"/>
        <pc:sldMkLst>
          <pc:docMk/>
          <pc:sldMk cId="2596044937" sldId="473"/>
        </pc:sldMkLst>
      </pc:sldChg>
      <pc:sldChg chg="new del">
        <pc:chgData name="Weifeng Xu" userId="e7aed605-a3dd-4d5a-a692-a87037af107b" providerId="ADAL" clId="{6B4374A3-947E-4054-9ED4-BE3C4EABE410}" dt="2021-06-28T02:12:08.774" v="2147" actId="47"/>
        <pc:sldMkLst>
          <pc:docMk/>
          <pc:sldMk cId="2075397677" sldId="474"/>
        </pc:sldMkLst>
      </pc:sldChg>
      <pc:sldChg chg="modSp add mod">
        <pc:chgData name="Weifeng Xu" userId="e7aed605-a3dd-4d5a-a692-a87037af107b" providerId="ADAL" clId="{6B4374A3-947E-4054-9ED4-BE3C4EABE410}" dt="2021-06-28T02:10:10.186" v="2130" actId="1076"/>
        <pc:sldMkLst>
          <pc:docMk/>
          <pc:sldMk cId="2516623109" sldId="475"/>
        </pc:sldMkLst>
      </pc:sldChg>
      <pc:sldChg chg="modSp add mod">
        <pc:chgData name="Weifeng Xu" userId="e7aed605-a3dd-4d5a-a692-a87037af107b" providerId="ADAL" clId="{6B4374A3-947E-4054-9ED4-BE3C4EABE410}" dt="2021-06-28T02:10:20.137" v="2131" actId="1076"/>
        <pc:sldMkLst>
          <pc:docMk/>
          <pc:sldMk cId="3141623341" sldId="476"/>
        </pc:sldMkLst>
      </pc:sldChg>
      <pc:sldChg chg="modSp add mod">
        <pc:chgData name="Weifeng Xu" userId="e7aed605-a3dd-4d5a-a692-a87037af107b" providerId="ADAL" clId="{6B4374A3-947E-4054-9ED4-BE3C4EABE410}" dt="2021-06-28T02:10:28.825" v="2132" actId="1076"/>
        <pc:sldMkLst>
          <pc:docMk/>
          <pc:sldMk cId="4107473677" sldId="477"/>
        </pc:sldMkLst>
      </pc:sldChg>
      <pc:sldChg chg="modSp add mod">
        <pc:chgData name="Weifeng Xu" userId="e7aed605-a3dd-4d5a-a692-a87037af107b" providerId="ADAL" clId="{6B4374A3-947E-4054-9ED4-BE3C4EABE410}" dt="2021-06-28T02:10:32.897" v="2133" actId="1076"/>
        <pc:sldMkLst>
          <pc:docMk/>
          <pc:sldMk cId="1773530336" sldId="478"/>
        </pc:sldMkLst>
      </pc:sldChg>
      <pc:sldChg chg="addSp delSp modSp new del mod modClrScheme chgLayout">
        <pc:chgData name="Weifeng Xu" userId="e7aed605-a3dd-4d5a-a692-a87037af107b" providerId="ADAL" clId="{6B4374A3-947E-4054-9ED4-BE3C4EABE410}" dt="2021-06-28T02:15:37.405" v="2188" actId="47"/>
        <pc:sldMkLst>
          <pc:docMk/>
          <pc:sldMk cId="3328644533" sldId="479"/>
        </pc:sldMkLst>
      </pc:sldChg>
      <pc:sldChg chg="new del">
        <pc:chgData name="Weifeng Xu" userId="e7aed605-a3dd-4d5a-a692-a87037af107b" providerId="ADAL" clId="{6B4374A3-947E-4054-9ED4-BE3C4EABE410}" dt="2021-06-28T02:15:38.082" v="2189" actId="47"/>
        <pc:sldMkLst>
          <pc:docMk/>
          <pc:sldMk cId="3785954803" sldId="480"/>
        </pc:sldMkLst>
      </pc:sldChg>
      <pc:sldChg chg="addSp modSp add mod modClrScheme chgLayout">
        <pc:chgData name="Weifeng Xu" userId="e7aed605-a3dd-4d5a-a692-a87037af107b" providerId="ADAL" clId="{6B4374A3-947E-4054-9ED4-BE3C4EABE410}" dt="2021-06-28T02:15:09.330" v="2187" actId="1076"/>
        <pc:sldMkLst>
          <pc:docMk/>
          <pc:sldMk cId="2418320045" sldId="481"/>
        </pc:sldMkLst>
      </pc:sldChg>
      <pc:sldChg chg="addSp delSp modSp new mod ord modClrScheme chgLayout modNotesTx">
        <pc:chgData name="Weifeng Xu" userId="e7aed605-a3dd-4d5a-a692-a87037af107b" providerId="ADAL" clId="{6B4374A3-947E-4054-9ED4-BE3C4EABE410}" dt="2021-06-28T02:47:11.504" v="2395"/>
        <pc:sldMkLst>
          <pc:docMk/>
          <pc:sldMk cId="1683867025" sldId="482"/>
        </pc:sldMkLst>
      </pc:sldChg>
      <pc:sldChg chg="new del">
        <pc:chgData name="Weifeng Xu" userId="e7aed605-a3dd-4d5a-a692-a87037af107b" providerId="ADAL" clId="{6B4374A3-947E-4054-9ED4-BE3C4EABE410}" dt="2021-06-28T02:56:48.230" v="2412" actId="47"/>
        <pc:sldMkLst>
          <pc:docMk/>
          <pc:sldMk cId="2787378180" sldId="483"/>
        </pc:sldMkLst>
      </pc:sldChg>
      <pc:sldChg chg="addSp delSp modSp new mod ord">
        <pc:chgData name="Weifeng Xu" userId="e7aed605-a3dd-4d5a-a692-a87037af107b" providerId="ADAL" clId="{6B4374A3-947E-4054-9ED4-BE3C4EABE410}" dt="2021-06-28T02:47:11.504" v="2395"/>
        <pc:sldMkLst>
          <pc:docMk/>
          <pc:sldMk cId="3022927922" sldId="484"/>
        </pc:sldMkLst>
      </pc:sldChg>
      <pc:sldChg chg="modSp new del mod">
        <pc:chgData name="Weifeng Xu" userId="e7aed605-a3dd-4d5a-a692-a87037af107b" providerId="ADAL" clId="{6B4374A3-947E-4054-9ED4-BE3C4EABE410}" dt="2021-06-28T02:46:49.132" v="2393" actId="47"/>
        <pc:sldMkLst>
          <pc:docMk/>
          <pc:sldMk cId="695818154" sldId="485"/>
        </pc:sldMkLst>
      </pc:sldChg>
      <pc:sldChg chg="addSp delSp modSp new mod modClrScheme chgLayout modNotesTx">
        <pc:chgData name="Weifeng Xu" userId="e7aed605-a3dd-4d5a-a692-a87037af107b" providerId="ADAL" clId="{6B4374A3-947E-4054-9ED4-BE3C4EABE410}" dt="2021-06-28T03:05:31.851" v="2530" actId="1076"/>
        <pc:sldMkLst>
          <pc:docMk/>
          <pc:sldMk cId="1979037057" sldId="485"/>
        </pc:sldMkLst>
      </pc:sldChg>
      <pc:sldChg chg="modSp add mod">
        <pc:chgData name="Weifeng Xu" userId="e7aed605-a3dd-4d5a-a692-a87037af107b" providerId="ADAL" clId="{6B4374A3-947E-4054-9ED4-BE3C4EABE410}" dt="2021-06-28T15:01:48.822" v="2534" actId="1076"/>
        <pc:sldMkLst>
          <pc:docMk/>
          <pc:sldMk cId="229412847" sldId="486"/>
        </pc:sldMkLst>
      </pc:sldChg>
      <pc:sldChg chg="addSp modSp new mod">
        <pc:chgData name="Weifeng Xu" userId="e7aed605-a3dd-4d5a-a692-a87037af107b" providerId="ADAL" clId="{6B4374A3-947E-4054-9ED4-BE3C4EABE410}" dt="2021-06-28T15:08:17.943" v="2575" actId="1076"/>
        <pc:sldMkLst>
          <pc:docMk/>
          <pc:sldMk cId="127162036" sldId="487"/>
        </pc:sldMkLst>
      </pc:sldChg>
      <pc:sldChg chg="addSp modSp new mod modNotesTx">
        <pc:chgData name="Weifeng Xu" userId="e7aed605-a3dd-4d5a-a692-a87037af107b" providerId="ADAL" clId="{6B4374A3-947E-4054-9ED4-BE3C4EABE410}" dt="2021-06-28T15:22:01.874" v="2619"/>
        <pc:sldMkLst>
          <pc:docMk/>
          <pc:sldMk cId="1436574554" sldId="488"/>
        </pc:sldMkLst>
      </pc:sldChg>
      <pc:sldChg chg="addSp delSp modSp new mod modClrScheme chgLayout">
        <pc:chgData name="Weifeng Xu" userId="e7aed605-a3dd-4d5a-a692-a87037af107b" providerId="ADAL" clId="{6B4374A3-947E-4054-9ED4-BE3C4EABE410}" dt="2021-06-28T19:32:29.686" v="2637"/>
        <pc:sldMkLst>
          <pc:docMk/>
          <pc:sldMk cId="3579863255" sldId="489"/>
        </pc:sldMkLst>
      </pc:sldChg>
      <pc:sldChg chg="add del">
        <pc:chgData name="Weifeng Xu" userId="e7aed605-a3dd-4d5a-a692-a87037af107b" providerId="ADAL" clId="{6B4374A3-947E-4054-9ED4-BE3C4EABE410}" dt="2021-06-28T19:33:16.195" v="2639" actId="47"/>
        <pc:sldMkLst>
          <pc:docMk/>
          <pc:sldMk cId="366514627" sldId="490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14.5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2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24575,'2'0'0,"-1"0"0,1 1 0,0-1 0,0 1 0,0-1 0,-1 1 0,1 0 0,0 0 0,-1 0 0,1 0 0,0 0 0,-1 0 0,0 0 0,1 1 0,-1-1 0,0 1 0,2 1 0,21 34 0,-13-20 0,-1-5 0,-1 0 0,1 0 0,1-1 0,0 0 0,1-1 0,0 0 0,1-1 0,-1-1 0,2 0 0,14 7 0,-25-13 0,0 0 0,1 0 0,-1 1 0,0-1 0,0 1 0,0-1 0,0 1 0,-1 0 0,1 1 0,-1-1 0,0 0 0,0 1 0,0-1 0,0 1 0,0-1 0,-1 1 0,0 0 0,0 0 0,0 0 0,0 0 0,-1 0 0,1-1 0,-1 1 0,0 0 0,0 0 0,0 0 0,-1 0 0,1 0 0,-1 0 0,0 0 0,0 0 0,-1 0 0,1-1 0,-1 1 0,-3 6 0,-29 38-45,16-20-395,-1-2 0,-29 31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188 1 24575,'0'8'0,"-1"0"0,0 1 0,0-1 0,-1 0 0,0 0 0,-1 0 0,1 0 0,-2 0 0,-6 13 0,-4 1 0,-30 37 0,9-12 0,25-31 0,1 1 0,1 0 0,-9 25 0,0 2 0,16-42 0,0 1 0,0 0 0,0 0 0,0 0 0,0 0 0,1 0 0,-1 0 0,1 0 0,0 0 0,0 0 0,0 0 0,0 0 0,1 0 0,-1 0 0,1 0 0,0 0 0,-1-1 0,2 1 0,-1 0 0,0 0 0,0-1 0,1 1 0,-1 0 0,1-1 0,0 0 0,0 1 0,4 3 0,5 4 0,1-1 0,0-1 0,0 0 0,24 11 0,6 6 0,4 10-36,-38-27-97,1-1 0,0 0 0,0-1 0,0 0 0,1 0 1,0-1-1,0 0 0,1 0 0,14 3 0,-4-4-6693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0 24575,'-2'14'0,"-1"-1"0,0 0 0,-1 0 0,-1 0 0,0 0 0,0-1 0,-2 1 0,-9 14 0,11-17 0,-17 24 0,15-23 0,-1 1 0,-9 22 0,8-10 0,1 1 0,-7 34 0,2-16-1365,7-25-5461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231 1 24575,'-2'23'0,"0"0"0,-1 0 0,-2 0 0,0 0 0,-10 23 0,1 2 0,6 0 0,8-42 0,-1 0 0,1 0 0,-1 0 0,0 0 0,-1 0 0,1 0 0,-1 0 0,0-1 0,-1 1 0,1-1 0,-1 1 0,0-1 0,-1 0 0,1 0 0,-1 0 0,-6 6 0,-9 3 0,11-9 0,1 1 0,0 0 0,1 0 0,-8 9 0,-14 12 0,24-23 0,0-1 0,0 0 0,1 1 0,-1 0 0,1-1 0,0 1 0,0 1 0,0-1 0,0 0 0,1 1 0,0-1 0,0 1 0,0 0 0,-1 6 0,3-10 0,0 0 0,0 1 0,0-1 0,0 0 0,0 0 0,1 1 0,-1-1 0,0 0 0,1 0 0,-1 0 0,1 1 0,-1-1 0,1 0 0,0 0 0,-1 0 0,1 0 0,0 0 0,0 0 0,0 0 0,0 0 0,0-1 0,0 1 0,0 0 0,0 0 0,0-1 0,0 1 0,0-1 0,1 1 0,-1-1 0,0 1 0,0-1 0,1 0 0,1 1 0,47 4 0,-45-5 0,60-3-91,-41 1 160,1 1 1,38 4 0,-56-2-169,-1 0 0,0 0 0,0 0 0,0 1 0,0 0 1,0 0-1,0 1 0,-1 0 0,1 0 0,-1 0 0,0 0 1,0 1-1,0 0 0,9 9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5:11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795 4 24575,'-24'0'0,"8"-1"0,0 1 0,-1 0 0,1 1 0,0 1 0,0 0 0,0 1 0,0 1 0,0 1 0,-15 6 0,-96 39 0,87-36 0,-60 29 0,93-39 0,-8 2 0,1 2 0,0-1 0,1 2 0,-1 0 0,2 0 0,-1 1 0,1 1 0,1 0 0,-19 25 0,16-16 0,1 1 0,2 0 0,0 0 0,-8 26 0,6-16 0,-18 31 0,22-46 0,1 0 0,0 0 0,1 1 0,1 0 0,0 0 0,2 0 0,0 1 0,-2 20 0,3 20 0,8 83 0,-5-134 0,2 0 0,-1-1 0,1 1 0,0 0 0,1-1 0,-1 1 0,1-1 0,1 1 0,-1-1 0,1 0 0,0-1 0,0 1 0,9 7 0,4 3 0,1 0 0,34 21 0,18 16 0,-59-43 0,0-1 0,1-1 0,0 0 0,0 0 0,1-1 0,0-1 0,0 0 0,1-1 0,17 5 0,-6-4 0,1-2 0,-1-1 0,1-1 0,33-1 0,338-2 0,-376 2 0,1 1 0,36 9 0,-35-6 0,0-1 0,27 1 0,508-3 0,-269-4 0,276 2 0,-545-3 0,0 0 0,-1 0 0,1-2 0,0-1 0,-1 0 0,0-1 0,28-16 0,-37 19 0,2-2 0,0-1 0,-1-1 0,0 0 0,0 0 0,0-1 0,-1 0 0,14-17 0,-3 0 0,-1 0 0,16-30 0,-28 41 0,-1 0 0,0-1 0,-1 0 0,-1 0 0,0 0 0,-1 0 0,-1-1 0,1-21 0,-1-19 0,-5-63 0,0 31 0,1 63 0,0-1 0,-1 0 0,-11-45 0,9 54 0,-1 0 0,0 1 0,-1 0 0,-1 0 0,-11-20 0,11 25 0,0 1 0,0 0 0,-1 1 0,-17-19 0,20 25 0,-1-1 0,1 1 0,-1 0 0,0 1 0,0-1 0,0 1 0,0 0 0,-1 1 0,1-1 0,-1 1 0,-7-1 0,-2 0 0,0-1 0,1-1 0,0-1 0,0 0 0,-18-9 0,17 8 0,0 1 0,0 0 0,-1 2 0,-32-6 0,7 2 0,-15-7 0,39 9 0,-1 1 0,1 1 0,-35-3 0,-28 3 0,-88 9 0,96 10 0,31-5 0,-124 21 0,135-25 0,-51 15 0,-9 3 0,63-20 0,-37 0 0,39-3 0,-46 7 0,-126 42-1365,175-43-5461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5:21.5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933 2 24575,'-28'2'0,"1"1"0,0 2 0,0 0 0,0 2 0,-42 16 0,-21 6 0,63-22 0,19-6 0,-1 1 0,1 1 0,-1-1 0,1 1 0,0 1 0,0-1 0,0 1 0,1 1 0,-1-1 0,-8 8 0,-55 44 0,43-36 0,-41 40 0,17-11 0,30-29 0,1 0 0,1 1 0,-19 26 0,31-33 0,0 1 0,-11 29 0,-4 7 0,-4 5 0,3 0 0,-26 87 0,46-129 0,-3 8 0,1 0 0,1 1 0,1 0 0,-2 37 0,5-41 0,2 1 0,0-1 0,1 1 0,1-1 0,6 21 0,-7-32 0,0-1 0,1 1 0,1-1 0,-1 0 0,1 0 0,0 0 0,0-1 0,1 0 0,0 1 0,0-1 0,1-1 0,0 1 0,0-1 0,0 0 0,10 6 0,0-1 0,-1 2 0,17 15 0,-2-1 0,-23-20 0,1 0 0,-1-1 0,1 0 0,0-1 0,0 1 0,1-2 0,-1 1 0,1-1 0,14 3 0,11 3 0,-12-4 0,-1 0 0,43 4 0,-34-6 0,-1 2 0,1 1 0,-1 2 0,44 17 0,48 11 0,-77-25 0,-21-5 0,0-1 0,0-1 0,31 1 0,81-7 0,69 4 0,-136 11 0,-50-9 0,0 0 0,21 1 0,119-5 0,21 2 0,-111 11 0,-50-9 0,0 0 0,21 1 0,321-2 0,-185-5 0,-57 4 0,131-5 0,-216-2 0,-1-1 0,50-16 0,-1 1 0,-68 17 0,-1 1 0,1-2 0,-1 0 0,0 0 0,0-1 0,0-1 0,-1 0 0,0 0 0,17-16 0,-9 5 0,0-2 0,-1-1 0,25-37 0,-6 0 0,-3-2 0,-3-1 0,31-82 0,-51 115 0,-2 0 0,-1-1 0,-1-1 0,-1 1 0,-2-1 0,1-49 0,-4 21 0,-4-82 0,1 128 0,0-1 0,0 1 0,-2 0 0,1 0 0,-2 0 0,1 1 0,-2-1 0,1 1 0,-1 0 0,-11-13 0,11 18 0,0 1 0,-1 0 0,0 0 0,0 0 0,0 1 0,-1 0 0,-8-3 0,-26-16 0,22 9 0,-1 0 0,0 1 0,-1 1 0,-1 1 0,0 1 0,0 2 0,-1 0 0,-31-7 0,31 12 0,0-2 0,0 0 0,0-2 0,1 0 0,0-2 0,-30-16 0,35 16 0,-1 1 0,0 1 0,-1 0 0,0 2 0,-28-5 0,-26-8 0,50 13 0,-1 1 0,1 0 0,-1 2 0,-47 2 0,-23-1 0,25-12 0,52 8 0,0 2 0,-19-3 0,-324 4 0,186 4 0,132-3 0,-1-1 0,-66-12 0,63 8-176,-1 1-1,-78 4 1,94 1-660,7 1-5990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1.95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908 30 24575,'-20'1'0,"0"0"0,0 1 0,1 1 0,-1 1 0,1 1 0,0 0 0,-29 13 0,23-4 0,-27 20 0,35-23 0,0 0 0,-1 0 0,0-2 0,-20 8 0,24-12 0,0 2 0,1-1 0,-1 2 0,1 0 0,0 0 0,-15 14 0,-64 69 0,47-45 0,33-31 0,-1 0 0,2 1 0,0 0 0,-15 32 0,2-2 0,9-20 0,-1-1 0,-1-1 0,-2 0 0,-22 23 0,33-39 0,0 0 0,1 0 0,-1 1 0,2 0 0,-1 0 0,1 0 0,1 1 0,0 0 0,0 0 0,1 0 0,0 1 0,1-1 0,0 1 0,1 0 0,0 0 0,0 0 0,1 21 0,1-9 0,4 125 0,-3-138 0,2-1 0,-1-1 0,1 1 0,1 0 0,-1-1 0,1 1 0,1-1 0,0 0 0,0-1 0,0 1 0,1-1 0,0 0 0,1 0 0,-1-1 0,1 0 0,1 0 0,-1-1 0,1 1 0,0-2 0,0 1 0,0-1 0,1 0 0,8 2 0,149 26 0,-101-20 0,-42-7 0,0-1 0,35 2 0,101-8 21,77 4-611,-168 11 448,-50-8 151,0-1 1,21 1-1,64 9-9,-68-8 0,52 3 0,-64-7 114,1 1 1,27 7-1,-27-5-1,0-1 1,27 2-1,204-6-113,-114-1 0,-120 2 0,0 1 0,38 9 0,-36-6 0,0-1 0,27 2 0,-33-6 0,16 1 0,36-3 0,-58 1 0,0-1 0,-1 0 0,1-1 0,-1 0 0,1 0 0,-1-1 0,12-7 0,-14 8 0,-1-1 0,0-1 0,0 1 0,0-1 0,-1 0 0,1-1 0,-1 0 0,0 0 0,-1 0 0,1-1 0,-2 1 0,1-1 0,0 0 0,-1-1 0,-1 1 0,4-10 0,1-3 0,-6 14 0,0 0 0,0 1 0,1-1 0,-1 1 0,1 0 0,1 0 0,-1 0 0,6-6 0,88-107 0,-92 109 0,0 0 0,0-1 0,-1 0 0,-1 1 0,0-2 0,0 1 0,-1 0 0,0-1 0,-1 1 0,1-16 0,5-27 0,-1 12 0,-4 24 0,1 1 0,1-1 0,0 1 0,8-20 0,-3 17 0,-2 1 0,0-2 0,-2 1 0,0-1 0,5-38 0,-10 47 0,1 0 0,-2 0 0,1 1 0,-1-1 0,-1 0 0,0 0 0,-1 1 0,0-1 0,0 1 0,-1 0 0,0 0 0,-10-15 0,3 9 0,0 1 0,-1 0 0,-1 1 0,-22-19 0,10 10 0,19 16 0,2 2 0,0 1 0,-1 0 0,1 0 0,-1 0 0,1 0 0,-1 1 0,0 0 0,-1 0 0,1 0 0,0 0 0,-1 1 0,0 0 0,1 0 0,-9-1 0,-2 0 0,0-1 0,1-1 0,0 0 0,0-1 0,0-1 0,-19-11 0,1 0 0,20 13 0,-1 0 0,0 0 0,0 2 0,0 0 0,-23-2 0,20 3 0,0-1 0,0-1 0,-26-9 0,-2-3 0,-68-15 0,89 27 0,0 1 0,-25-1 0,22 2 0,-35-6 0,-120-26 0,42 6 0,107 23-58,-2 1 0,1 1-1,-58 4 1,44 0-1074,24-1-5694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3.10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453 1 24575,'-3'0'0,"1"1"0,-1 0 0,1-1 0,0 1 0,-1 1 0,1-1 0,0 0 0,0 0 0,0 1 0,0-1 0,0 1 0,0 0 0,0 0 0,0-1 0,1 1 0,-1 0 0,-1 4 0,-24 37 0,9-12 0,-34 44 0,31-46 0,-28 47 0,7 13 0,-23 38 0,47-93 0,0 0 0,-13 40 0,24-56 0,1-6 0,0 0 0,-14 19 0,14-23 0,0 1 0,1 0 0,0 1 0,-6 14 0,11-14-1365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3.6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24575,'2'1'0,"1"0"0,-1 1 0,0-1 0,1 1 0,-1 0 0,0 0 0,0 0 0,0 0 0,-1 0 0,1 0 0,0 1 0,-1-1 0,1 1 0,-1-1 0,2 4 0,2 4 0,32 47 0,48 97 0,-77-139 0,1 0 0,1-1 0,1 0 0,20 22 0,-9-12 0,-9-9 0,1 0 0,1-1 0,0 0 0,21 14 0,-26-21 0,0 2 0,-1-1 0,11 15 0,-14-17 0,-1 1 0,1-1 0,0 0 0,1 0 0,-1 0 0,1-1 0,0 0 0,14 7 0,-11-12-1365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4.71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392 0 24575,'-1'13'0,"-1"0"0,0 0 0,-1 0 0,0-1 0,-1 1 0,-1-1 0,0 0 0,0 0 0,-1-1 0,-1 1 0,-11 15 0,-4 10 0,11-17 0,2 1 0,-12 35 0,15-36 0,-1-1 0,-1-1 0,-19 35 0,-20 13 0,29-43 0,1 0 0,1 1 0,-17 37 0,-7 11 0,7-13 0,24-42-1365,2-6-5461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4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5.1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24575,'1'0'0,"0"1"0,0-1 0,-1 0 0,1 0 0,0 1 0,0-1 0,0 0 0,-1 1 0,1-1 0,0 1 0,0-1 0,-1 1 0,1 0 0,-1-1 0,1 1 0,0 0 0,-1-1 0,1 1 0,-1 0 0,1-1 0,-1 1 0,1 1 0,9 24 0,-6-13 0,6 10 0,9 39 0,-15-45 0,0 0 0,2-1 0,0 0 0,0 0 0,17 26 0,-18-34 12,-1 0 0,1 0-1,-2 1 1,1-1-1,3 18 1,4 8-1447,-3-17-5391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6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686 1 24575,'-5'0'0,"1"1"0,-1 1 0,0-1 0,0 1 0,1-1 0,-1 2 0,1-1 0,-1 0 0,1 1 0,0 0 0,0 0 0,0 0 0,1 0 0,-5 5 0,-26 19 0,4-9 0,2 2 0,0 1 0,2 1 0,0 2 0,2 0 0,0 2 0,-27 38 0,40-50 0,-1-1 0,-22 19 0,22-23 0,1 1 0,1 1 0,0 0 0,-14 20 0,13-13 0,6-9 0,-1 0 0,0 0 0,0-1 0,0 0 0,-10 8 0,-60 58 0,1 14-1365,61-75-5461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6:46.9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24575,'1'5'0,"1"0"0,-1 0 0,1 0 0,0 0 0,4 8 0,3 7 0,-4-5 0,2 1 0,0-1 0,0-1 0,1 0 0,1 0 0,1 0 0,0-1 0,0 0 0,1-1 0,1 0 0,25 19 0,-26-22-151,-1 0-1,0 1 0,-1 1 0,0-1 1,0 2-1,-1-1 0,-1 1 1,7 13-1,-7-8-6674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0:51:19.172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0 116 24575,'8'1'0,"-1"0"0,0 0 0,1 1 0,-1 0 0,0 1 0,0-1 0,12 7 0,-10-5 0,-1 0 0,0-1 0,1 0 0,0 0 0,10 1 0,110 12 0,-101-13 0,-1 0 0,36-2 0,15 1 0,-18 8 0,-44-6 0,0-1 0,22 1 0,63 7 0,-68-6 0,50 1 0,526-7 0,-591 0 0,0-1 0,34-8 0,-10 1 0,59-15 0,-28 5 0,-48 14 0,-2-1 0,1 2 0,0 0 0,30 0 0,-21 3 0,0-1 0,0-1 0,-1-1 0,1-3 0,-1 0 0,47-18 0,-50 15 0,-1 2 0,2 1 0,30-3 0,27-6 0,-43 11 0,-38 6 0,0-1 0,0-1 0,0 1 0,0-1 0,0 0 0,0 0 0,0-1 0,0 0 0,-1 0 0,1 0 0,6-4 0,-11 5-39,-1 1 0,0 0 0,1 0 0,-1-1-39,0 1 39,1-1 0,-1 1 0,0 0 0,0-1 0,1 1 0,-1-1 0,0 1 0,0 0 0,0-1 0,0 1 0,0-1 0,0 1 0,1-1 0,-1 1 0,0 0 0,0-1 0,0 1 0,0-1 0,-1 1 0,1-1 0,0 1 0,0 0 0,0-1 0,0 1 0,0-1 0,0 1 0,-1 0 0,1-1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0:51:20.632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1 24575,'1'0'0,"1"1"0,0-1 0,-1 1 0,1-1 0,-1 1 0,1-1 0,-1 1 0,1 0 0,-1 0 0,1 0 0,-1 0 0,0 0 0,0 0 0,1 0 0,-1 1 0,0-1 0,1 2 0,20 30 0,-10-15 0,11 16 0,-19-27 0,0 0 0,1 0 0,-1-1 0,1 1 0,1-1 0,-1-1 0,1 1 0,10 7 0,-8-8 0,0 1 0,-1 0 0,1 0 0,-1 1 0,-1 0 0,1 0 0,-1 0 0,-1 1 0,7 11 0,-7-11 0,0-1 0,1 1 0,-1-1 0,1-1 0,1 1 0,-1-1 0,1 0 0,0 0 0,1-1 0,9 6 0,-7-5 0,0 1 0,-1 0 0,0 1 0,0-1 0,10 14 0,-6-6 0,0 1 0,1-2 0,0 0 0,1 0 0,31 20 0,-23-23 0,1-1 0,0 0 0,1-2 0,-1-1 0,36 5 0,-60-12 0,3 1 0,-1-1 0,0 1 0,0-1 0,0 1 0,1 0 0,-1 0 0,0 0 0,0 1 0,0-1 0,-1 0 0,1 1 0,0-1 0,0 1 0,-1 0 0,1-1 0,-1 1 0,1 0 0,1 3 0,-1-1 0,-1 0 0,1 0 0,-1 0 0,0 0 0,0 0 0,0 0 0,-1 0 0,0 0 0,1 0 0,-2 5 0,1-1 0,-1 0 0,0 1 0,-1-1 0,0 0 0,0 0 0,-1 0 0,0-1 0,0 1 0,-1 0 0,-5 8 0,-13 13 0,-2 3 0,1 0 0,2 2 0,-18 38 0,29-47 0,-1-1 0,-2 0 0,0-1 0,-1-1 0,-2 0 0,0-1 0,-1 0 0,-1-1 0,-30 25 0,-7 2 0,37-30 0,-1-1 0,-25 18 0,23-18 163,18-12-149,-1-1-1,1 0 1,-1 0-1,0 0 1,0-1 0,0 0-1,-4 3 1,7-5-64,-1 0 1,1 0-1,0 1 0,0-1 1,0 0-1,-1 0 1,1 0-1,0 0 0,0-1 1,-1 1-1,1 0 1,0 0-1,0-1 0,0 1 1,0-1-1,0 1 1,0-1-1,-1 1 0,1-1 1,0 0-1,1 0 1,-1 1-1,0-1 0,0 0 1,0 0-1,0 0 1,1 0-1,-1 0 0,0 0 1,1 0-1,-1 0 1,0-2-1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0:51:39.159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2777 0 24575,'-2'4'0,"1"-1"0,-1 0 0,1 1 0,-1-1 0,0 0 0,0 0 0,-1-1 0,-2 5 0,-6 7 0,6-6 0,-1 0 0,0 0 0,0 0 0,-1-1 0,0 0 0,0 0 0,0-1 0,-9 6 0,-1-2 0,1-1 0,-1 0 0,-22 7 0,-7 7 0,37-17 0,0-1 0,0-1 0,-1 1 0,0-2 0,-15 5 0,-7-1 0,3-1 0,-1-1 0,-53 2 0,29-7 0,21-2 0,0 2 0,1 2 0,-64 10 0,62-6 0,-1-2 0,0-1 0,0-2 0,-41-4 0,-4 1 0,-1635 2 0,1676-4-1365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0:51:41.236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726 1 24575,'1'77'0,"-3"86"0,1-151 0,0-1 0,0 1 0,-1-1 0,-1 1 0,0-1 0,0 0 0,-1 0 0,-1-1 0,0 1 0,0-1 0,-1 0 0,0 0 0,-1-1 0,0 1 0,-1-2 0,0 1 0,0-1 0,-12 9 0,-64 48 0,73-56 0,1 0 0,1 1 0,0 1 0,-15 21 0,-17 19 0,20-28 0,14-15 0,0 0 0,0 0 0,-1-1 0,0 0 0,-1 0 0,1-1 0,-1 0 0,0-1 0,-18 8 0,-73 32 0,90-43 0,0 1 0,0-2 0,-1 1 0,1-2 0,-1 1 0,-12-2 0,8 1 0,0 0 0,-27 4 0,38-4 0,1 1 0,-1 0 0,1 0 0,-1 1 0,1-1 0,0 0 0,0 1 0,-1 0 0,1 0 0,0 0 0,0 0 0,1 1 0,-1-1 0,0 1 0,1-1 0,-3 4 0,5-5 0,0 0 0,-1 0 0,1 0 0,0 0 0,0 0 0,0 0 0,0 0 0,0 0 0,0 0 0,0 0 0,0 0 0,0 0 0,1 0 0,-1 0 0,0 0 0,1 0 0,-1 0 0,0-1 0,1 1 0,-1 0 0,1 0 0,0 0 0,-1 0 0,1-1 0,0 1 0,-1 0 0,1-1 0,0 1 0,0-1 0,-1 1 0,1-1 0,0 1 0,0-1 0,1 1 0,40 22 0,-33-19 0,20 10 0,2-2 0,0-1 0,33 7 0,5 2 0,131 49 0,-155-49 0,-38-16 0,-1 0 0,1-1 0,0 0 0,0 0 0,0-1 0,14 4 0,-13-5 0,0 2 0,0-1 0,0 1 0,0 0 0,0 1 0,-1 0 0,0 0 0,1 1 0,-2 0 0,1 0 0,0 0 0,7 10 0,28 19 0,-28-26 0,0 0 0,0-1 0,26 8 0,12 7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3:02:48.478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0 116 24575,'8'1'0,"-1"0"0,0 0 0,1 1 0,-1 0 0,0 1 0,0-1 0,12 7 0,-10-5 0,-1 0 0,0-1 0,1 0 0,0 0 0,10 1 0,110 12 0,-101-13 0,-1 0 0,36-2 0,15 1 0,-18 8 0,-44-6 0,0-1 0,22 1 0,63 7 0,-68-6 0,50 1 0,526-7 0,-591 0 0,0-1 0,34-8 0,-10 1 0,59-15 0,-28 5 0,-48 14 0,-2-1 0,1 2 0,0 0 0,30 0 0,-21 3 0,0-1 0,0-1 0,-1-1 0,1-3 0,-1 0 0,47-18 0,-50 15 0,-1 2 0,2 1 0,30-3 0,27-6 0,-43 11 0,-38 6 0,0-1 0,0-1 0,0 1 0,0-1 0,0 0 0,0 0 0,0-1 0,0 0 0,-1 0 0,1 0 0,6-4 0,-11 5-39,-1 1 0,0 0 0,1 0 0,-1-1-39,0 1 39,1-1 0,-1 1 0,0 0 0,0-1 0,1 1 0,-1-1 0,0 1 0,0 0 0,0-1 0,0 1 0,0-1 0,0 1 0,1-1 0,-1 1 0,0 0 0,0-1 0,0 1 0,0-1 0,-1 1 0,1-1 0,0 1 0,0 0 0,0-1 0,0 1 0,0-1 0,0 1 0,-1 0 0,1-1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3:02:48.479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1 24575,'1'0'0,"1"1"0,0-1 0,-1 1 0,1-1 0,-1 1 0,1-1 0,-1 1 0,1 0 0,-1 0 0,1 0 0,-1 0 0,0 0 0,0 0 0,1 0 0,-1 1 0,0-1 0,1 2 0,20 30 0,-10-15 0,11 16 0,-19-27 0,0 0 0,1 0 0,-1-1 0,1 1 0,1-1 0,-1-1 0,1 1 0,10 7 0,-8-8 0,0 1 0,-1 0 0,1 0 0,-1 1 0,-1 0 0,1 0 0,-1 0 0,-1 1 0,7 11 0,-7-11 0,0-1 0,1 1 0,-1-1 0,1-1 0,1 1 0,-1-1 0,1 0 0,0 0 0,1-1 0,9 6 0,-7-5 0,0 1 0,-1 0 0,0 1 0,0-1 0,10 14 0,-6-6 0,0 1 0,1-2 0,0 0 0,1 0 0,31 20 0,-23-23 0,1-1 0,0 0 0,1-2 0,-1-1 0,36 5 0,-60-12 0,3 1 0,-1-1 0,0 1 0,0-1 0,0 1 0,1 0 0,-1 0 0,0 0 0,0 1 0,0-1 0,-1 0 0,1 1 0,0-1 0,0 1 0,-1 0 0,1-1 0,-1 1 0,1 0 0,1 3 0,-1-1 0,-1 0 0,1 0 0,-1 0 0,0 0 0,0 0 0,0 0 0,-1 0 0,0 0 0,1 0 0,-2 5 0,1-1 0,-1 0 0,0 1 0,-1-1 0,0 0 0,0 0 0,-1 0 0,0-1 0,0 1 0,-1 0 0,-5 8 0,-13 13 0,-2 3 0,1 0 0,2 2 0,-18 38 0,29-47 0,-1-1 0,-2 0 0,0-1 0,-1-1 0,-2 0 0,0-1 0,-1 0 0,-1-1 0,-30 25 0,-7 2 0,37-30 0,-1-1 0,-25 18 0,23-18 163,18-12-149,-1-1-1,1 0 1,-1 0-1,0 0 1,0-1 0,0 0-1,-4 3 1,7-5-64,-1 0 1,1 0-1,0 1 0,0-1 1,0 0-1,-1 0 1,1 0-1,0 0 0,0-1 1,-1 1-1,1 0 1,0 0-1,0-1 0,0 1 1,0-1-1,0 1 1,0-1-1,-1 1 0,1-1 1,0 0-1,1 0 1,-1 1-1,0-1 0,0 0 1,0 0-1,0 0 1,1 0-1,-1 0 0,0 0 1,1 0-1,-1 0 1,0-2-1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3:02:48.480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2777 0 24575,'-2'4'0,"1"-1"0,-1 0 0,1 1 0,-1-1 0,0 0 0,0 0 0,-1-1 0,-2 5 0,-6 7 0,6-6 0,-1 0 0,0 0 0,0 0 0,-1-1 0,0 0 0,0 0 0,0-1 0,-9 6 0,-1-2 0,1-1 0,-1 0 0,-22 7 0,-7 7 0,37-17 0,0-1 0,0-1 0,-1 1 0,0-2 0,-15 5 0,-7-1 0,3-1 0,-1-1 0,-53 2 0,29-7 0,21-2 0,0 2 0,1 2 0,-64 10 0,62-6 0,-1-2 0,0-1 0,0-2 0,-41-4 0,-4 1 0,-1635 2 0,1676-4-1365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4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4T03:02:48.481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726 1 24575,'1'77'0,"-3"86"0,1-151 0,0-1 0,0 1 0,-1-1 0,-1 1 0,0-1 0,0 0 0,-1 0 0,-1-1 0,0 1 0,0-1 0,-1 0 0,0 0 0,-1-1 0,0 1 0,-1-2 0,0 1 0,0-1 0,-12 9 0,-64 48 0,73-56 0,1 0 0,1 1 0,0 1 0,-15 21 0,-17 19 0,20-28 0,14-15 0,0 0 0,0 0 0,-1-1 0,0 0 0,-1 0 0,1-1 0,-1 0 0,0-1 0,-18 8 0,-73 32 0,90-43 0,0 1 0,0-2 0,-1 1 0,1-2 0,-1 1 0,-12-2 0,8 1 0,0 0 0,-27 4 0,38-4 0,1 1 0,-1 0 0,1 0 0,-1 1 0,1-1 0,0 0 0,0 1 0,-1 0 0,1 0 0,0 0 0,0 0 0,1 1 0,-1-1 0,0 1 0,1-1 0,-3 4 0,5-5 0,0 0 0,-1 0 0,1 0 0,0 0 0,0 0 0,0 0 0,0 0 0,0 0 0,0 0 0,0 0 0,0 0 0,0 0 0,1 0 0,-1 0 0,0 0 0,1 0 0,-1 0 0,0-1 0,1 1 0,-1 0 0,1 0 0,0 0 0,-1 0 0,1-1 0,0 1 0,-1 0 0,1-1 0,0 1 0,0-1 0,-1 1 0,1-1 0,0 1 0,0-1 0,1 1 0,40 22 0,-33-19 0,20 10 0,2-2 0,0-1 0,33 7 0,5 2 0,131 49 0,-155-49 0,-38-16 0,-1 0 0,1-1 0,0 0 0,0 0 0,0-1 0,14 4 0,-13-5 0,0 2 0,0-1 0,0 1 0,0 0 0,0 1 0,-1 0 0,0 0 0,1 1 0,-2 0 0,1 0 0,0 0 0,7 10 0,28 19 0,-28-26 0,0 0 0,0-1 0,26 8 0,12 7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6T20:29:35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359 1 24575,'-44'28'0,"29"-15"0,-1 0 0,0-1 0,-1-1 0,-28 13 0,-21 15 0,52-28 0,1 0 0,0 1 0,1 1 0,0 0 0,1 0 0,1 1 0,-11 19 0,15-20 0,1 0 0,0 0 0,1 1 0,0 0 0,1-1 0,1 1 0,0 1 0,0-1 0,2 17 0,0-19 0,2 1 0,-1-1 0,1-1 0,1 1 0,0 0 0,1 0 0,6 12 0,41 76 0,-45-91 0,0 0 0,1 0 0,0-1 0,0 1 0,1-2 0,0 1 0,1-1 0,-1 0 0,1-1 0,1 0 0,-1 0 0,1-1 0,0-1 0,0 1 0,0-2 0,1 1 0,17 2 0,13 1 0,0-3 0,0-1 0,58-4 0,-42 1 0,-48 0 0,-1 0 0,1-1 0,-1 0 0,0 0 0,1-1 0,8-2 0,-14 3 0,-1 0 0,1-1 0,-1 1 0,1 0 0,-1-1 0,0 1 0,1-1 0,-1 0 0,0 0 0,0 0 0,0 0 0,-1 0 0,1 0 0,0 0 0,-1-1 0,1 1 0,-1-1 0,0 1 0,0-1 0,0 1 0,0-1 0,0-4 0,17-59 0,-12 50 0,-2-1 0,0 0 0,0 0 0,-2 0 0,1-19 0,-4-7 0,-2-1 0,-9-43 0,8 60 0,3 14 0,-1 0 0,-1 0 0,0 0 0,-1 1 0,0-1 0,-1 1 0,-10-19 0,6 18 0,0 0 0,-1 1 0,0 0 0,-1 1 0,-18-15 0,26 24 0,-24-24-54,15 14-273,0 1-1,-1 0 0,-24-15 0,27 20-6498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6T20:29:36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1378 306 24575,'-4'0'0,"-1"-1"0,0 0 0,1 0 0,-1 0 0,0-1 0,1 1 0,0-1 0,-1 0 0,1 0 0,0-1 0,0 1 0,0-1 0,0 0 0,-5-6 0,-7-6 0,2-1 0,-13-18 0,8 10 0,8 13 0,0 0 0,0 1 0,-1 0 0,-1 1 0,1 0 0,-1 1 0,-22-10 0,4 5 0,0 0 0,-46-11 0,-104-16 0,127 35 0,1 2 0,-63 5 0,19 1 0,19-5 0,-88 4 0,148 1 0,0 0 0,-28 9 0,30-6 0,0-2 0,0-1 0,-24 3 0,30-5 0,0 1 0,0 0 0,-16 5 0,22-7-1365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6T20:29:37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302 1 24575,'-10'1'0,"0"0"0,0 1 0,1 0 0,-1 0 0,0 1 0,1 1 0,0-1 0,0 2 0,0-1 0,0 1 0,-15 12 0,-30 15 0,13-17 0,34-13 0,0 0 0,0 0 0,0 1 0,0 0 0,1 0 0,-11 7 0,15-8 0,0 0 0,0 0 0,0 0 0,1 0 0,-1 0 0,1 0 0,0 0 0,-1 0 0,1 1 0,0-1 0,0 0 0,1 1 0,-1-1 0,0 1 0,1-1 0,0 1 0,-1-1 0,1 1 0,0-1 0,0 1 0,1 0 0,-1-1 0,0 1 0,2 2 0,1 4 0,0-1 0,1 0 0,0 0 0,0 0 0,1-1 0,0 1 0,1-1 0,-1-1 0,1 1 0,1-1 0,7 7 0,20 23 0,-5 5 0,-21-29 0,0 0 0,1 0 0,0-1 0,1-1 0,15 15 0,-10-17 0,0 0 0,1 0 0,-1-2 0,27 8 0,-6-1 0,6 2 0,-10-4 0,38 19 0,-63-26-227,1-1-1,-1 0 1,1 0-1,0-1 1,14 3-1,-10-4-6598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6T20:30:07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02:29:20.326"/>
    </inkml:context>
    <inkml:brush xml:id="br0">
      <inkml:brushProperty name="width" value="0.35" units="cm"/>
      <inkml:brushProperty name="height" value="0.35" units="cm"/>
      <inkml:brushProperty name="color" value="#0070C0"/>
    </inkml:brush>
  </inkml:definitions>
  <inkml:trace contextRef="#ctx0" brushRef="#br0">0 116 24575,'8'1'0,"-1"0"0,0 0 0,1 1 0,-1 0 0,0 1 0,0-1 0,12 7 0,-10-5 0,-1 0 0,0-1 0,1 0 0,0 0 0,10 1 0,110 12 0,-101-13 0,-1 0 0,36-2 0,15 1 0,-18 8 0,-44-6 0,0-1 0,22 1 0,63 7 0,-68-6 0,50 1 0,526-7 0,-591 0 0,0-1 0,34-8 0,-10 1 0,59-15 0,-28 5 0,-48 14 0,-2-1 0,1 2 0,0 0 0,30 0 0,-21 3 0,0-1 0,0-1 0,-1-1 0,1-3 0,-1 0 0,47-18 0,-50 15 0,-1 2 0,2 1 0,30-3 0,27-6 0,-43 11 0,-38 6 0,0-1 0,0-1 0,0 1 0,0-1 0,0 0 0,0 0 0,0-1 0,0 0 0,-1 0 0,1 0 0,6-4 0,-11 5-39,-1 1 0,0 0 0,1 0 0,-1-1-39,0 1 39,1-1 0,-1 1 0,0 0 0,0-1 0,1 1 0,-1-1 0,0 1 0,0 0 0,0-1 0,0 1 0,0-1 0,0 1 0,1-1 0,-1 1 0,0 0 0,0-1 0,0 1 0,0-1 0,-1 1 0,1-1 0,0 1 0,0 0 0,0-1 0,0 1 0,0-1 0,0 1 0,-1 0 0,1-1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02:29:20.327"/>
    </inkml:context>
    <inkml:brush xml:id="br0">
      <inkml:brushProperty name="width" value="0.35" units="cm"/>
      <inkml:brushProperty name="height" value="0.35" units="cm"/>
      <inkml:brushProperty name="color" value="#0070C0"/>
    </inkml:brush>
  </inkml:definitions>
  <inkml:trace contextRef="#ctx0" brushRef="#br0">1 1 24575,'1'0'0,"1"1"0,0-1 0,-1 1 0,1-1 0,-1 1 0,1-1 0,-1 1 0,1 0 0,-1 0 0,1 0 0,-1 0 0,0 0 0,0 0 0,1 0 0,-1 1 0,0-1 0,1 2 0,20 30 0,-10-15 0,11 16 0,-19-27 0,0 0 0,1 0 0,-1-1 0,1 1 0,1-1 0,-1-1 0,1 1 0,10 7 0,-8-8 0,0 1 0,-1 0 0,1 0 0,-1 1 0,-1 0 0,1 0 0,-1 0 0,-1 1 0,7 11 0,-7-11 0,0-1 0,1 1 0,-1-1 0,1-1 0,1 1 0,-1-1 0,1 0 0,0 0 0,1-1 0,9 6 0,-7-5 0,0 1 0,-1 0 0,0 1 0,0-1 0,10 14 0,-6-6 0,0 1 0,1-2 0,0 0 0,1 0 0,31 20 0,-23-23 0,1-1 0,0 0 0,1-2 0,-1-1 0,36 5 0,-60-12 0,3 1 0,-1-1 0,0 1 0,0-1 0,0 1 0,1 0 0,-1 0 0,0 0 0,0 1 0,0-1 0,-1 0 0,1 1 0,0-1 0,0 1 0,-1 0 0,1-1 0,-1 1 0,1 0 0,1 3 0,-1-1 0,-1 0 0,1 0 0,-1 0 0,0 0 0,0 0 0,0 0 0,-1 0 0,0 0 0,1 0 0,-2 5 0,1-1 0,-1 0 0,0 1 0,-1-1 0,0 0 0,0 0 0,-1 0 0,0-1 0,0 1 0,-1 0 0,-5 8 0,-13 13 0,-2 3 0,1 0 0,2 2 0,-18 38 0,29-47 0,-1-1 0,-2 0 0,0-1 0,-1-1 0,-2 0 0,0-1 0,-1 0 0,-1-1 0,-30 25 0,-7 2 0,37-30 0,-1-1 0,-25 18 0,23-18 163,18-12-149,-1-1-1,1 0 1,-1 0-1,0 0 1,0-1 0,0 0-1,-4 3 1,7-5-64,-1 0 1,1 0-1,0 1 0,0-1 1,0 0-1,-1 0 1,1 0-1,0 0 0,0-1 1,-1 1-1,1 0 1,0 0-1,0-1 0,0 1 1,0-1-1,0 1 1,0-1-1,-1 1 0,1-1 1,0 0-1,1 0 1,-1 1-1,0-1 0,0 0 1,0 0-1,0 0 1,1 0-1,-1 0 0,0 0 1,1 0-1,-1 0 1,0-2-1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02:29:20.328"/>
    </inkml:context>
    <inkml:brush xml:id="br0">
      <inkml:brushProperty name="width" value="0.35" units="cm"/>
      <inkml:brushProperty name="height" value="0.35" units="cm"/>
      <inkml:brushProperty name="color" value="#2E75B6"/>
    </inkml:brush>
  </inkml:definitions>
  <inkml:trace contextRef="#ctx0" brushRef="#br0">2777 0 24575,'-2'4'0,"1"-1"0,-1 0 0,1 1 0,-1-1 0,0 0 0,0 0 0,-1-1 0,-2 5 0,-6 7 0,6-6 0,-1 0 0,0 0 0,0 0 0,-1-1 0,0 0 0,0 0 0,0-1 0,-9 6 0,-1-2 0,1-1 0,-1 0 0,-22 7 0,-7 7 0,37-17 0,0-1 0,0-1 0,-1 1 0,0-2 0,-15 5 0,-7-1 0,3-1 0,-1-1 0,-53 2 0,29-7 0,21-2 0,0 2 0,1 2 0,-64 10 0,62-6 0,-1-2 0,0-1 0,0-2 0,-41-4 0,-4 1 0,-1635 2 0,1676-4-1365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02:29:20.329"/>
    </inkml:context>
    <inkml:brush xml:id="br0">
      <inkml:brushProperty name="width" value="0.35" units="cm"/>
      <inkml:brushProperty name="height" value="0.35" units="cm"/>
      <inkml:brushProperty name="color" value="#2E75B6"/>
    </inkml:brush>
  </inkml:definitions>
  <inkml:trace contextRef="#ctx0" brushRef="#br0">726 1 24575,'1'77'0,"-3"86"0,1-151 0,0-1 0,0 1 0,-1-1 0,-1 1 0,0-1 0,0 0 0,-1 0 0,-1-1 0,0 1 0,0-1 0,-1 0 0,0 0 0,-1-1 0,0 1 0,-1-2 0,0 1 0,0-1 0,-12 9 0,-64 48 0,73-56 0,1 0 0,1 1 0,0 1 0,-15 21 0,-17 19 0,20-28 0,14-15 0,0 0 0,0 0 0,-1-1 0,0 0 0,-1 0 0,1-1 0,-1 0 0,0-1 0,-18 8 0,-73 32 0,90-43 0,0 1 0,0-2 0,-1 1 0,1-2 0,-1 1 0,-12-2 0,8 1 0,0 0 0,-27 4 0,38-4 0,1 1 0,-1 0 0,1 0 0,-1 1 0,1-1 0,0 0 0,0 1 0,-1 0 0,1 0 0,0 0 0,0 0 0,1 1 0,-1-1 0,0 1 0,1-1 0,-3 4 0,5-5 0,0 0 0,-1 0 0,1 0 0,0 0 0,0 0 0,0 0 0,0 0 0,0 0 0,0 0 0,0 0 0,0 0 0,0 0 0,1 0 0,-1 0 0,0 0 0,1 0 0,-1 0 0,0-1 0,1 1 0,-1 0 0,1 0 0,0 0 0,-1 0 0,1-1 0,0 1 0,-1 0 0,1-1 0,0 1 0,0-1 0,-1 1 0,1-1 0,0 1 0,0-1 0,1 1 0,40 22 0,-33-19 0,20 10 0,2-2 0,0-1 0,33 7 0,5 2 0,131 49 0,-155-49 0,-38-16 0,-1 0 0,1-1 0,0 0 0,0 0 0,0-1 0,14 4 0,-13-5 0,0 2 0,0-1 0,0 1 0,0 0 0,0 1 0,-1 0 0,0 0 0,1 1 0,-2 0 0,1 0 0,0 0 0,7 10 0,28 19 0,-28-26 0,0 0 0,0-1 0,26 8 0,12 7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9T20:37:32.94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0 970 24575,'4'-1'0,"1"-1"0,-1 0 0,0 0 0,0-1 0,0 1 0,-1-1 0,1 0 0,-1 0 0,1 0 0,-1 0 0,5-7 0,1 1 0,78-71 0,-45 40 0,33-28 0,-33 38 0,-30 22 0,-1 0 0,1 0 0,-2-1 0,1 0 0,-1-1 0,-1 0 0,13-17 0,-12 14 0,1 1 0,0 0 0,1 0 0,1 1 0,21-15 0,-17 14 0,73-59 0,-30 40 0,-47 26 0,-1-1 0,-1 0 0,1-1 0,17-13 0,7-6 0,-29 22 0,0-1 0,0 1 0,-1-2 0,1 1 0,-1-1 0,0 0 0,8-11 0,-6 8 0,0 0 0,1 1 0,0-1 0,1 2 0,-1-1 0,2 1 0,-1 1 0,12-6 0,-8 4 0,-8 5 0,1 0 0,0 0 0,0 1 0,12-3 0,-12 3 0,0 1 0,-1-2 0,1 1 0,0-1 0,8-4 0,-2 0 0,0 1 0,0 0 0,29-8 0,17-6 0,-48 16 0,-1 1 0,1 0 0,0 0 0,1 2 0,-1-1 0,0 2 0,20 0 0,-17 0 0,1 0 0,0-2 0,25-4 0,26-13 0,-39 10 0,1 1 0,0 1 0,0 2 0,40-3 0,-49 7 0,0-1 0,19-5 0,-19 3 0,37-3 0,28-4 0,-59 7 0,36-2 0,623 4 0,-332 4 0,-328-2 0,0 1 0,1 1 0,40 8 0,63 12 0,23-1 0,0 1 0,-123-17 0,43 2 0,15 2 0,-56-5 0,0-2 0,44-1 0,-47-2 0,0 2 0,0 0 0,38 8 0,69 22 0,-65-24 0,-46-6 0,39 8 0,132 34 0,-31 0 0,-102-31 0,-34-7 0,50 16 0,-61-16 0,0-1 0,0-1 0,0 0 0,17 0 0,37 6 0,8 10 0,73 13 0,-12-2 0,-103-20 0,1-2 0,0-1 0,66 4 0,-85-11 0,-1 0 0,0 2 0,0 0 0,0 1 0,0 1 0,24 8 0,16 6 0,1-4 0,63 8 0,77 8 0,-52-8 0,-46-2 0,-73-14 0,0 0 0,0-1 0,28 0 0,-27-2 0,-1 0 0,0 2 0,52 16 0,-43-10 0,47 7 0,-27-10 0,82 23 0,-119-25 0,13 5 0,0-2 0,1-1 0,0-1 0,55 3 0,-71-9 0,1 1 0,22 6 0,-21-5 0,-1 1 0,20 0 0,-19-2 0,0 1 0,0 0 0,0 2 0,-1 0 0,0 1 0,22 11 0,25 8 0,106 25 0,-116-33 0,84 36 0,-33-11 0,-57-18 0,-40-19 0,1 0 0,0 0 0,0-1 0,12 4 0,84 14 0,-95-19 0,0 0 0,0 0 0,0 1 0,0 1 0,9 5 0,34 13 0,-42-19 0,-1 1 0,0 0 0,0 1 0,16 12 0,30 14 0,0-4 0,-38-18 0,0-1 0,0-1 0,22 6 0,-17-6 0,38 17 0,-38-14 0,34 10 0,-6 1 0,-42-17 0,0-1 0,0 1 0,18 4 0,164 34 0,-174-38 0,0 0 0,-1 1 0,1 1 0,20 12 0,-18-9 0,0-1 0,33 10 0,-32-14 0,7 2 0,1 0 0,-2 2 0,0 2 0,35 17 0,41 33 0,-21-8 0,-73-48 0,0 1 0,0-1 0,1-1 0,0 1 0,0-2 0,0 1 0,0-2 0,12 3 0,-8-2 0,0 1 0,1 0 0,16 9 0,15 13 0,75 56 0,-56-35 0,-50-37 0,13 10 0,48 25 0,-69-41 0,0 0 0,-1 0 0,1 1 0,7 8 0,-10-9 0,1 0 0,-1 0 0,0-1 0,1 1 0,0-1 0,0 0 0,0 0 0,0-1 0,0 0 0,11 3 0,0 0 0,0 0 0,0 1 0,0 0 0,-1 1 0,0 1 0,0 1 0,-1 0 0,0 0 0,18 17 0,4 14 0,-28-31 0,0 1 0,0-2 0,1 1 0,10 7 0,57 44 0,-47-36 0,45 29 0,-67-48 0,1 1 0,-1 0 0,-1 1 0,1-1 0,-1 1 0,7 10 0,-7-9 0,0 0 0,0-1 0,1 0 0,0 0 0,14 10 0,-11-9 0,0 1 0,0 1 0,-1 0 0,-1 0 0,1 1 0,-2-1 0,1 2 0,8 17 0,12 18 0,42 67-1365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0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9T20:37:43.44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708 0 24575,'1'30'0,"-2"-1"0,-1 1 0,-9 41 0,5-33 0,2 1 0,2-1 0,4 76 0,0-27 0,-3-47 0,-1-26 0,2 0 0,0 1 0,0-1 0,1 0 0,5 20 0,-6-34 0,0 1 0,0 0 0,0-1 0,0 1 0,0-1 0,0 1 0,1-1 0,-1 1 0,0-1 0,0 1 0,1-1 0,-1 0 0,0 1 0,0-1 0,1 1 0,-1-1 0,0 0 0,1 1 0,-1-1 0,1 1 0,-1-1 0,1 0 0,-1 0 0,0 1 0,1-1 0,-1 0 0,1 0 0,-1 0 0,1 1 0,-1-1 0,1 0 0,-1 0 0,1 0 0,0 0 0,-1 0 0,1 0 0,-1 0 0,1 0 0,-1 0 0,1 0 0,-1-1 0,1 1 0,0 0 0,0-1 0,-1 1 0,0-1 0,1 1 0,-1-1 0,0 1 0,1-1 0,-1 0 0,0 1 0,1-1 0,-1 0 0,0 1 0,0-1 0,0 0 0,0 1 0,0-1 0,0 0 0,0 1 0,0-1 0,0 0 0,0 1 0,0-1 0,0 0 0,0 1 0,0-1 0,0 0 0,-1 1 0,1-1 0,0 1 0,-1-1 0,1 0 0,0 1 0,-1-1 0,1 1 0,-1-1 0,1 1 0,-1-1 0,0 0 0,-2-2 0,-1 0 0,0 0 0,0 0 0,0 0 0,0 0 0,0 1 0,-1 0 0,1 0 0,-1 0 0,1 0 0,-6 0 0,-59-12 0,46 11 0,-10-5 0,-48-17 0,52 15 0,1 2 0,-41-8 0,29 10 0,-1 0 0,-71-3 0,5 10-1365,88-1-5461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0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2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2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06.3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327 111 24575,'-3'-1'0,"-1"0"0,1 0 0,0-1 0,0 1 0,0-1 0,1 0 0,-1 0 0,0 0 0,1 0 0,-1 0 0,1 0 0,-1-1 0,-2-3 0,-13-12 0,3 8 0,-1 0 0,0 0 0,-29-11 0,39 19 0,0-1 0,0 1 0,0 1 0,-1-1 0,1 1 0,-1 0 0,1 1 0,-1-1 0,1 1 0,-1 1 0,1-1 0,-1 1 0,1 0 0,-8 3 0,10-2 0,0 0 0,-1 1 0,1 0 0,0 0 0,0 0 0,1 0 0,-1 1 0,1-1 0,0 1 0,-1 0 0,2 0 0,-1 1 0,0-1 0,1 0 0,0 1 0,0-1 0,0 1 0,1 0 0,-2 5 0,1-1 0,0 0 0,0 0 0,0 1 0,2-1 0,-1 0 0,1 0 0,0 1 0,1-1 0,3 14 0,-3-19 0,1 0 0,-1-1 0,1 0 0,0 1 0,1-1 0,-1 0 0,0 0 0,1 0 0,0 0 0,0 0 0,0-1 0,0 1 0,0-1 0,0 0 0,0 0 0,1 0 0,-1 0 0,1-1 0,0 1 0,4 0 0,35 21 0,-36-18 0,0-1 0,1 0 0,0 0 0,0-1 0,0 0 0,0-1 0,0 1 0,0-2 0,1 1 0,-1-1 0,1 0 0,9-1 0,-8 0 0,-1 1 0,1 0 0,-1 0 0,0 1 0,1 0 0,-1 1 0,0 0 0,16 8 0,-22-10 0,-1 1 0,0 0 0,0 0 0,0 1 0,0-1 0,0 0 0,-1 1 0,1-1 0,-1 1 0,1-1 0,-1 1 0,0 0 0,0 0 0,0-1 0,0 1 0,-1 0 0,1 0 0,-1 0 0,0 3 0,1 11 0,0-1 0,-4 22 0,2-15 0,2 22 0,0-33 0,0 0 0,-1 1 0,-1-1 0,0 0 0,0 0 0,-5 19 0,4-29 0,0 0 0,0 1 0,0-1 0,0 0 0,0 0 0,0 0 0,0 0 0,-1 0 0,1-1 0,-1 1 0,1-1 0,-1 1 0,1-1 0,-1 0 0,0 0 0,0 0 0,0-1 0,1 1 0,-1-1 0,0 1 0,0-1 0,0 0 0,-5 0 0,-3 0 0,-1 0 0,1-1 0,-1 0 0,-19-6 0,22 3 0,0 0 0,1-1 0,-1 0 0,1 0 0,0-1 0,1 0 0,-1-1 0,1 1 0,0-1 0,1-1 0,0 1 0,0-1 0,1-1 0,0 1 0,0 0 0,0-1 0,-4-14 0,8 18-124,1 0 0,-1 0 0,1 0 0,0-1 0,0 1 0,0 0-1,1 0 1,0 0 0,0 0 0,3-8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07.5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24575,'17'45'0,"-5"19"0,1-1 0,-3 1 0,4 110 0,-15 298 0,1-470-83,1 13 297,-1-15-248,0 0 0,0 0 0,0 1 0,0-1 0,0 0 0,0 0 0,0 1 0,0-1 0,0 0 0,0 0 0,0 1 0,0-1 0,1 0 0,-1 0 0,0 1 0,0-1 0,0 0 0,0 0 0,0 0 0,1 1 0,-1-1 0,0 0 0,0 0 0,0 0 0,1 0 0,-1 1 0,0-1 0,0 0 0,0 0 0,1 0 0,-1 0 0,0 0 0,0 0 0,1 0 0,-1 0 0,0 0 0,0 0 0,1 0 0,-1 0 0,0 0 0,0 0 0,1 0 0,-1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08.9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0 172 24575,'0'-12'0,"1"0"0,0-1 0,0 1 0,1 0 0,1 0 0,0 0 0,5-15 0,-6 23 0,0 1 0,0-1 0,0 1 0,0-1 0,0 1 0,0 0 0,1 0 0,0 0 0,0 0 0,0 0 0,0 0 0,0 1 0,0-1 0,1 1 0,-1 0 0,1 0 0,-1 1 0,1-1 0,0 1 0,0-1 0,0 1 0,0 0 0,0 1 0,0-1 0,0 1 0,5 0 0,-3 0 0,1 1 0,-1 0 0,0 0 0,1 0 0,-1 1 0,0 0 0,0 1 0,0-1 0,0 1 0,-1 0 0,1 0 0,-1 1 0,0 0 0,0 0 0,0 0 0,0 0 0,6 9 0,7 9 0,-2 0 0,25 44 0,-27-42 0,-10-15 0,0 1 0,0 0 0,-1 0 0,-1 0 0,0 1 0,0-1 0,0 14 0,5 24 0,-3-31 0,-1 0 0,-1 1 0,-1 0 0,-1 24 0,0-36 0,0 0 0,-1 0 0,0 0 0,0 1 0,-1-1 0,0 0 0,1 0 0,-2-1 0,1 1 0,-1 0 0,0-1 0,0 0 0,-1 1 0,1-1 0,-9 8 0,2-7 0,0 0 0,0-1 0,-1 0 0,1-1 0,-1 0 0,0-1 0,0 0 0,0-1 0,-13 1 0,-3 2 0,26-4-36,1-1 0,-1 0 0,0 0 1,0 1-1,1-1 0,-1 0 0,0 0 0,0 0 0,1 0 0,-1 0 0,0 0 0,0 0 0,0 0 0,1 0 0,-1 0 0,0-1 0,0 1 1,1 0-1,-1 0 0,0-1 0,1 1 0,-1 0 0,0-1 0,1 1 0,-1-1 0,0 1 0,1-1 0,-1 1 0,1-1 0,-1 1 0,1-1 1,-1 0-1,1 1 0,0-1 0,-1 0 0,1 1 0,-1-2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16.6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11.0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262 24 24575,'3'-2'0,"-10"-4"0,-14-2 0,9 5 0,-1 1 0,0 0 0,0 1 0,0 1 0,-24 2 0,32-1 0,1-1 0,0 1 0,0 0 0,0 1 0,0-1 0,0 1 0,0-1 0,0 1 0,1 0 0,-1 1 0,0-1 0,1 1 0,0-1 0,0 1 0,0 0 0,0 0 0,0 0 0,0 1 0,1-1 0,0 1 0,-4 6 0,-1 5 0,1 1 0,1 0 0,0 0 0,1 0 0,-2 22 0,-4 21 0,6-41 0,0 0 0,2-1 0,0 1 0,1 0 0,1 0 0,0 0 0,6 32 0,-5-46 0,1 1 0,0-1 0,0 0 0,0 0 0,0 0 0,0-1 0,1 1 0,0 0 0,0-1 0,0 0 0,0 0 0,0 0 0,1 0 0,-1 0 0,1 0 0,0-1 0,-1 0 0,1 0 0,1 0 0,-1 0 0,0-1 0,0 1 0,1-1 0,-1 0 0,0-1 0,1 1 0,-1-1 0,8 0 0,-1 1 0,0-2 0,0 1 0,0-1 0,-1-1 0,1 0 0,0-1 0,0 0 0,-1 0 0,0-1 0,18-10 0,-20 8 0,0-1 0,0 0 0,0 0 0,-1-1 0,0 0 0,10-16 0,17-18 0,-27 35 0,1-1 0,-2 1 0,1-1 0,-1 0 0,0-1 0,-1 0 0,0 1 0,0-2 0,-1 1 0,0 0 0,2-12 0,-6 40 0,-1 0 0,2 0 0,1 0 0,0 0 0,8 29 0,-2-6 0,-4-22 0,2 0 0,0-1 0,1 0 0,0 0 0,15 25 0,-21-43-31,0 0 0,-1 0 0,1 1 0,0-1 0,0 0 0,0 0 0,-1 0 0,1-1 0,0 1 0,0 0 0,0 0 0,1 0 0,-1-1 0,0 1 0,0-1 0,0 1 0,0-1 0,1 1 0,-1-1 0,0 1 0,0-1 0,1 0 0,-1 0 0,0 0-1,1 0 1,-1 0 0,0 0 0,1 0 0,-1 0 0,0 0 0,0-1 0,1 1 0,-1-1 0,0 1 0,0-1 0,1 1 0,-1-1 0,0 0 0,0 1 0,0-1 0,0 0 0,0 0 0,1-1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12.6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221 1 24575,'-8'0'0,"-8"-1"0,-1 1 0,1 1 0,0 1 0,-19 4 0,30-4 0,0-1 0,1 1 0,-1 0 0,0 0 0,1 0 0,0 0 0,0 1 0,0 0 0,0 0 0,0 0 0,0 1 0,1-1 0,0 1 0,-1-1 0,1 1 0,1 0 0,-1 1 0,-3 5 0,-1 6 0,1 0 0,1 1 0,0-1 0,1 1 0,1 0 0,-2 29 0,4-5 0,6 69 0,-3-105 0,-1 0 0,1 0 0,0 0 0,0-1 0,1 1 0,-1-1 0,1 1 0,0-1 0,0 0 0,1 0 0,-1 0 0,1 0 0,0-1 0,0 0 0,5 4 0,27 30 0,-34-34 0,1 1 0,0 0 0,0-1 0,1 0 0,-1 0 0,1 0 0,-1 0 0,1 0 0,0-1 0,0 0 0,0 1 0,0-2 0,1 1 0,-1 0 0,0-1 0,1 0 0,-1 0 0,1 0 0,0 0 0,-1-1 0,1 0 0,0 0 0,-1 0 0,1-1 0,-1 1 0,1-1 0,-1 0 0,6-2 0,-8 2-65,0 0 0,-1 0 0,1-1 0,0 1 0,0 0 0,-1-1 0,1 1 0,-1-1 0,1 0 0,-1 0 0,0 1 0,1-1 0,-1 0 0,0 0 0,0 0 0,-1 0 0,1 0 0,0-1 0,-1 1 0,1-3 0,2-12-6761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14.9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195 305 24575,'2'-1'0,"-1"0"0,1 0 0,0 1 0,-1-1 0,0 0 0,1 0 0,-1-1 0,0 1 0,1 0 0,-1 0 0,0-1 0,0 1 0,1-3 0,10-9 0,62-42 0,-64 47 0,-3 2 0,0 0 0,0-1 0,0 0 0,6-8 0,-11 11 0,1 0 0,-1 0 0,0-1 0,-1 1 0,1 0 0,-1-1 0,0 1 0,0-1 0,0 1 0,0-1 0,-1-6 0,1 7 0,-1 0 0,0-1 0,-1 1 0,1-1 0,-1 1 0,1-1 0,-1 1 0,-1 0 0,1 0 0,-1-1 0,1 1 0,-1 0 0,0 0 0,-1 1 0,1-1 0,-1 0 0,-5-5 0,4 5 0,0 1 0,0 0 0,0 0 0,-1 1 0,1-1 0,-1 1 0,0 0 0,1 1 0,-1-1 0,0 1 0,0-1 0,0 2 0,0-1 0,-1 0 0,-4 1 0,6 0 0,-14-1 0,0 1 0,0 1 0,-27 4 0,39-4 0,1 1 0,0-1 0,0 1 0,0 0 0,0 0 0,0 0 0,1 1 0,-1 0 0,1 0 0,-1 0 0,1 0 0,0 1 0,0 0 0,1 0 0,-1 0 0,-4 6 0,-2 7 0,1 0 0,0 1 0,1-1 0,1 2 0,0-1 0,-6 36 0,7-18 0,2 0 0,1 65 0,2-94 0,1 1 0,1 0 0,0 0 0,0 0 0,0 0 0,1 0 0,0-1 0,1 1 0,0-1 0,0 0 0,0 1 0,1-1 0,0-1 0,1 1 0,-1-1 0,1 1 0,0-1 0,1-1 0,-1 1 0,1-1 0,10 7 0,92 68 0,-93-71-1365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16.5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1 500 24575,'0'-3'0,"1"1"0,-1 0 0,1 0 0,0 0 0,0-1 0,-1 1 0,2 0 0,-1 0 0,0 1 0,0-1 0,1 0 0,-1 0 0,1 0 0,-1 1 0,1-1 0,2-1 0,33-24 0,-31 24 0,147-83 0,-146 82 0,0 1 0,1-1 0,-1 1 0,1 1 0,0-1 0,0 1 0,14-1 0,-11 1 0,-1 0 0,0-1 0,20-6 0,170-68 0,-28 13 0,-152 57 0,42-10 0,6-2 0,-53 14 0,1 2 0,0-1 0,0 2 0,17-1 0,-18 2 0,0 0 0,0-1 0,0-1 0,-1-1 0,17-5 0,-16 4 0,1 0 0,-1 2 0,1 0 0,0 0 0,1 2 0,17 0 0,-18 1 0,0-1 0,0-1 0,0 0 0,0-1 0,0-1 0,17-6 0,-14 4 0,1 0 0,0 2 0,0 0 0,39-2 0,2-1 0,21-1 0,159 6 0,-116 4 0,-105-1-89,-11-1-166,1 0-1,-1 0 1,0-1 0,16-3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17.6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 24575,'1'14'0,"1"-1"0,0 1 0,5 18 0,1 0 0,-5-21 0,1 0 0,1-1 0,-1 1 0,2-1 0,0 0 0,0 0 0,0-1 0,1 0 0,10 10 0,28 42 0,-42-56 0,0 1 0,0-1 0,-1 1 0,0-1 0,0 1 0,-1 0 0,1 0 0,-1 0 0,0 0 0,0 7 0,-2-7 0,1 0 0,-1 0 0,0 0 0,-1 0 0,1 0 0,-1 0 0,0 0 0,-1-1 0,-4 10 0,-36 48 0,8-14 0,15-10 35,16-30-315,0 0 0,-1 0 0,0 0 0,-11 13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21.5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 1 24575,'2'113'0,"-5"119"0,-18-124 0,12-66 0,5-27 0,1-1 0,-2 23 0,4-27 0,0 1 0,0 0 0,-1-1 0,-1 0 0,-6 19 0,7-28-23,0-6 78,1-7-1452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24.3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94 24575,'2'0'0,"0"1"0,0-1 0,0 1 0,0-1 0,-1 1 0,1 0 0,0-1 0,0 1 0,-1 0 0,1 0 0,-1 0 0,1 1 0,-1-1 0,1 0 0,-1 0 0,2 3 0,21 28 0,-13-17 0,28 32 0,-25-33 0,-2 0 0,0 1 0,0 1 0,-2 0 0,0 0 0,-1 1 0,10 24 0,11 37 0,-21-60 0,-1 1 0,-1 1 0,0-1 0,-2 1 0,0 0 0,-2 0 0,2 23 0,-5-36 0,1-1 0,-1 1 0,1-1 0,0 1 0,1-1 0,0 0 0,2 8 0,-3-13 0,-1 0 0,1 0 0,-1 0 0,1 0 0,0 0 0,-1 0 0,1 0 0,0-1 0,0 1 0,0 0 0,-1 0 0,1 0 0,0-1 0,0 1 0,0-1 0,0 1 0,0-1 0,3 2 0,-3-2 0,1 0 0,-1 0 0,1 0 0,-1-1 0,1 1 0,-1 0 0,1-1 0,-1 1 0,1-1 0,-1 1 0,1-1 0,-1 1 0,0-1 0,1 0 0,-1 0 0,0 0 0,0 0 0,2-1 0,3-4 0,-1 0 0,0 0 0,-1 0 0,1 0 0,-1-1 0,0 1 0,-1-1 0,4-8 0,18-32 0,-7 20 0,22-43 0,-3 4 0,-33 58 0,0-1 0,-1 1 0,0-1 0,0 0 0,1-9 0,13-34 0,-4 27 0,-2 4 0,-1-1 0,0-1 0,9-37 0,-14 42 19,1 1 1,1 0-1,11-22 0,2-6-1461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6:33:26.7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148 1 24575,'-7'2'0,"1"0"0,0 0 0,0 1 0,0 0 0,1 0 0,-1 0 0,-5 6 0,8-8 0,-2 3 0,0 1 0,0-1 0,0 1 0,1 0 0,0 0 0,0 1 0,0-1 0,0 1 0,1 0 0,0 0 0,0 0 0,-3 12 0,-2 9 0,-7 51 0,5-25 0,9-47 0,0 0 0,0 1 0,1-1 0,-1 1 0,1-1 0,1 1 0,-1-1 0,1 0 0,0 1 0,1-1 0,-1 0 0,5 9 0,-5-11 0,1-1 0,0 0 0,0 0 0,0 0 0,0 0 0,0 0 0,1 0 0,-1 0 0,1-1 0,0 1 0,0-1 0,0 0 0,0 0 0,0 0 0,0 0 0,1-1 0,-1 1 0,1-1 0,-1 0 0,1 0 0,-1 0 0,8 1 0,8-1 0,1-1 0,0 0 0,0-2 0,-1 0 0,1-1 0,-1-1 0,35-12 0,-47 13 0,-2 0 0,1 0 0,0-1 0,0 0 0,-1 0 0,0 0 0,0 0 0,0-1 0,-1 0 0,1 0 0,-1 0 0,0-1 0,-1 1 0,1-1 0,-1 0 0,0 0 0,0 0 0,1-8 0,2-3 0,-1-1 0,-1 0 0,0 0 0,-2 0 0,2-29 0,-4 39-104,-3-34 341,3 40-312,-1 0 0,1 0 0,-1 0 1,0 1-1,1-1 0,-1 0 0,0 0 0,0 1 0,0-1 0,-1 1 0,1-1 0,0 1 0,-1-1 0,1 1 1,-1 0-1,1 0 0,-1-1 0,1 1 0,-3-1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14.5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16.6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6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6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6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8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8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0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0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2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2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4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4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6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0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0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2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8.2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48.6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24575,'1215'0'0,"-1190"1"0,-1 2 0,35 7 0,31 3 0,-62-10 0,36 9 0,-38-7 0,-1-1 0,29 2 0,86-7-1365,-115 1-5461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49.7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 13 24575,'0'0'0,"0"-1"0,0 1 0,0-1 0,0 1 0,0-1 0,1 1 0,-1-1 0,0 1 0,0-1 0,0 1 0,0-1 0,1 1 0,-1-1 0,0 1 0,0-1 0,1 1 0,-1-1 0,0 1 0,1 0 0,-1-1 0,1 1 0,-1 0 0,0-1 0,1 1 0,-1 0 0,1-1 0,-1 1 0,1 0 0,-1 0 0,1 0 0,-1-1 0,1 1 0,-1 0 0,1 0 0,-1 0 0,1 0 0,-1 0 0,1 0 0,-1 0 0,1 0 0,-1 0 0,1 0 0,-1 0 0,1 1 0,-1-1 0,1 0 0,-1 0 0,1 0 0,-1 1 0,1-1 0,-1 0 0,1 0 0,-1 1 0,1 0 0,26 15 0,2 10 0,19 15 0,-46-40 0,0 0 0,0 0 0,-1 0 0,1 0 0,0 1 0,-1-1 0,1 1 0,0-1 0,-1 1 0,0 0 0,1-1 0,-1 1 0,0 0 0,0 0 0,0 0 0,0 0 0,0 0 0,-1 0 0,1 0 0,0 0 0,-1 0 0,0 1 0,1-1 0,-1 0 0,0 0 0,0 0 0,0 0 0,-1 1 0,1 1 0,-2 0 0,0 1 0,0-1 0,0 0 0,-1 0 0,1 0 0,-1 0 0,0-1 0,0 1 0,0-1 0,-1 0 0,1 0 0,-9 6 0,-2 2 0,0 2 0,-19 21 0,-21 19 0,40-43-227,1 1-1,0 1 1,1 0-1,1 1 1,-16 20-1,17-17-6598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40.2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60 24575,'7'-1'0,"0"0"0,1 0 0,-1 0 0,0-1 0,9-4 0,20-4 0,34-5 0,-46 8 0,-1 2 0,2 1 0,28-2 0,-25 6 0,142 2 0,-161 0 0,-1 0 0,1 0 0,-1 1 0,0 0 0,0 0 0,0 1 0,9 5 0,-9-5 0,0 1 0,0-1 0,1-1 0,0 1 0,0-2 0,9 3 0,32 0 0,-31-4 0,-1 0 0,22 6 0,7 2 0,1-3 0,-1-2 0,1-2 0,66-5 0,-11 1 0,377 2 0,-455-1 45,0-2-1,34-7 1,29-4-1544,-64 13-5327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41.7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0 24575,'0'7'0,"0"0"0,0 1 0,0-1 0,1 0 0,0 0 0,0 0 0,0 0 0,1 0 0,1-1 0,-1 1 0,1-1 0,0 1 0,0-1 0,5 7 0,12 15 0,1-2 0,45 45 0,-51-54 0,-1 1 0,-1 0 0,14 26 0,-26-42 0,1 1 0,0 1 0,0-1 0,0 1 0,-1 0 0,1 0 0,-1 0 0,0 0 0,0 0 0,-1 0 0,1 0 0,-1 0 0,0 0 0,0 0 0,0 0 0,-1 0 0,1 0 0,-1 0 0,0 0 0,0 0 0,0 0 0,-1-1 0,1 1 0,-1 0 0,0-1 0,0 1 0,0-1 0,-1 0 0,-4 6 0,-7 6 0,-1-1 0,0-1 0,-1 0 0,-28 17 0,5-3 0,27-17-341,0-1 0,1 2-1,-12 13 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43.5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393 0 24575,'-9'1'0,"1"-1"0,0 1 0,0 1 0,-1-1 0,1 1 0,0 1 0,1 0 0,-1 0 0,0 0 0,1 1 0,-9 6 0,-26 9 0,30-15 0,1 1 0,0 0 0,-12 9 0,-33 16 0,42-24 0,1 1 0,-21 14 0,27-16 0,0 0 0,1 0 0,0 1 0,0 0 0,0 0 0,1 1 0,0 0 0,0 0 0,-6 12 0,9-15 0,1-1 0,0 1 0,0 0 0,0-1 0,0 1 0,1 0 0,-1-1 0,1 1 0,0 0 0,0 0 0,0 0 0,1-1 0,0 1 0,-1 0 0,1-1 0,0 1 0,1 0 0,-1-1 0,1 0 0,-1 1 0,1-1 0,0 0 0,0 0 0,3 4 0,66 70 0,-62-68 0,1 1 0,1-2 0,20 14 0,18 15 0,-34-25-68,0-1 0,1-1 1,0 0-1,24 10 0,-18-9-958,-6-3-5800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51.7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241 1 24575,'0'5'0,"-1"0"0,-1-1 0,1 1 0,-1 0 0,1-1 0,-1 1 0,-1-1 0,1 1 0,-1-1 0,1 0 0,-1 0 0,0 0 0,-1 0 0,1-1 0,-1 1 0,-6 4 0,-6 6 0,-2-1 0,-25 14 0,34-22 0,0 1 0,0 0 0,1 1 0,0 0 0,0 0 0,1 1 0,-1-1 0,2 2 0,-1-1 0,1 1 0,1 0 0,-1 0 0,2 0 0,-1 1 0,-3 12 0,7-20 0,0 1 0,0-1 0,1 1 0,-1-1 0,1 1 0,0-1 0,-1 1 0,1-1 0,0 1 0,0-1 0,1 1 0,-1-1 0,0 1 0,1-1 0,0 1 0,-1-1 0,1 1 0,0-1 0,0 0 0,1 0 0,-1 1 0,0-1 0,1 0 0,-1 0 0,1 0 0,0 0 0,0-1 0,3 4 0,5 2 0,1-1 0,0 0 0,0 0 0,0-2 0,13 5 0,-15-6 0,0 0 0,0 1 0,-1-1 0,0 2 0,1-1 0,9 8 0,-5 2-1365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8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55.4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58 24575,'5'-1'0,"0"0"0,0-1 0,0 1 0,0-1 0,8-4 0,7-3 0,2 1 0,1 1 0,0 1 0,0 1 0,1 1 0,28-1 0,624 4 0,-306 3 0,-280-3 0,102 3 0,-124 11 0,-51-8 0,1-2 0,21 3 0,-13-5-1365,-2-1-5461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56.9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283 1 24575,'0'2'0,"-1"0"0,1-1 0,-1 1 0,1 0 0,-1 0 0,0 0 0,0 0 0,0 0 0,0-1 0,0 1 0,0 0 0,0-1 0,-1 1 0,1-1 0,-1 1 0,-1 0 0,-29 23 0,23-19 0,-2 3 0,0 0 0,0 1 0,-11 15 0,13-14 0,-1 0 0,0-1 0,-18 14 0,15-16 0,1 2 0,-1-1 0,2 1 0,0 1 0,0 0 0,-11 15 0,20-23 0,0 1 0,-1 0 0,1-1 0,1 1 0,-1 0 0,0 0 0,1 0 0,0 0 0,0 1 0,0-1 0,1 0 0,-1 0 0,1 1 0,0-1 0,0 0 0,1 0 0,-1 1 0,1-1 0,0 0 0,0 0 0,0 0 0,1 0 0,0 0 0,-1 0 0,1 0 0,0 0 0,4 3 0,2 3 0,0 0 0,1-1 0,0 0 0,0-1 0,17 11 0,-3-1 0,-13-11 0,0 0 0,0-1 0,16 6 0,-15-7 0,-1 0 0,0 1 0,17 12 0,-19-12 0,0-1 0,0-1 0,0 1 0,1-1 0,-1 0 0,1-1 0,0 0 0,0-1 0,12 2 0,-10-1 0,0-1 0,0 2 0,-1-1 0,1 1 0,14 8 0,11 8-1365,-19-13-5461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1:58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24575,'5'1'0,"0"0"0,0 1 0,-1 0 0,1 0 0,-1 0 0,1 0 0,6 6 0,-1-2 0,139 68 0,-144-71 0,-1-2 0,0 2 0,0-1 0,1 0 0,-1 1 0,-1 0 0,1-1 0,0 2 0,-1-1 0,1 0 0,-1 1 0,0-1 0,0 1 0,0 0 0,-1 0 0,0 0 0,1 1 0,-1-1 0,-1 0 0,1 1 0,-1-1 0,1 1 0,-1 0 0,-1-1 0,1 1 0,-1 0 0,1 0 0,-1-1 0,-1 1 0,1 0 0,-1 0 0,0-1 0,0 1 0,0 0 0,0-1 0,-1 1 0,0-1 0,0 0 0,0 1 0,-1-1 0,1 0 0,-5 5 0,-12 13 0,0-1 0,-1 0 0,-1-2 0,-1 0 0,-27 17 0,44-33-170,0 1-1,0 0 0,0 1 1,0-1-1,1 1 0,0 0 1,-7 10-1,-1 3-6655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3:45.2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 24575,'454'0'0,"-433"-1"0,1-1 0,36-9 0,-35 6 0,0 1 0,27-1 0,263 4 0,-146 2 0,-145 0 0,-1 2 0,38 7 0,-37-4 0,2-2 0,25 1 0,115-7 0,67 4 0,-103 22 0,104-20-4,-140-5-1357,-68 1-5465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3:46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24575,'1'2'0,"0"1"0,-1-1 0,1 1 0,0-1 0,0 1 0,1-1 0,-1 0 0,0 1 0,1-1 0,-1 0 0,1 0 0,3 3 0,24 23 0,-28-27 0,26 21 0,48 29 0,-12-9 0,-58-38 0,-1 1 0,1-1 0,0 1 0,-1 0 0,0 1 0,-1-1 0,1 1 0,4 10 0,-4-9 0,0 1 0,1-1 0,-1 0 0,11 12 0,-12-17 0,0 1 0,0 0 0,-1-1 0,1 2 0,-1-1 0,1 0 0,-1 0 0,0 1 0,-1-1 0,1 1 0,1 5 0,-2-6 0,-1-1 0,-1 1 0,1 0 0,0-1 0,-1 1 0,1-1 0,-1 1 0,0-1 0,0 1 0,0-1 0,0 0 0,0 1 0,0-1 0,-1 0 0,1 0 0,-1 0 0,0 0 0,-3 3 0,-62 88 0,49-66 0,-1 0 0,-27 28 0,33-40-1365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2:25.4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24575,'1102'0'-1365,"-1078"0"-5461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2:26.8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24575,'4'0'0,"0"0"0,0 0 0,0 1 0,0 0 0,0 0 0,0 0 0,0 0 0,0 1 0,0 0 0,0 0 0,-1 0 0,1 0 0,5 4 0,1 3 0,0 0 0,16 21 0,12 12 0,-23-30 0,-1 0 0,0 0 0,-1 0 0,-1 1 0,13 16 0,-23-25 0,1 0 0,-1 0 0,1 0 0,-1 0 0,-1 0 0,1 0 0,0 0 0,-1 1 0,0-1 0,0 1 0,0-1 0,-1 1 0,0-1 0,1 1 0,-1-1 0,-1 1 0,1-1 0,-1 1 0,0-1 0,0 1 0,-3 6 0,2-5 0,-1-1 0,0 1 0,0-1 0,0 0 0,-1 0 0,0 0 0,0-1 0,0 1 0,-8 5 0,-47 30 0,48-34 0,1 0 0,0 1 0,0 0 0,0 1 0,1 0 0,-14 15 0,10-7-1365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2:28.3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367 0 24575,'0'7'0,"0"0"0,-1 0 0,0 0 0,0 0 0,-1 0 0,1 0 0,-2-1 0,1 1 0,-1-1 0,-4 9 0,-1-3 0,0-1 0,0 0 0,-1-1 0,-14 13 0,-8 14 0,24-27 0,0-1 0,-1-1 0,-10 10 0,-6 0 0,0-1 0,-1-1 0,-1-1 0,-39 16 0,61-30 0,1 0 0,0 1 0,0 0 0,-1 0 0,2 0 0,-1 0 0,0 0 0,0 0 0,1 1 0,-1-1 0,1 1 0,-1 0 0,1 0 0,0 0 0,0 0 0,1 0 0,-1 0 0,1 1 0,-1-1 0,1 0 0,0 1 0,0-1 0,1 1 0,-1-1 0,1 1 0,0 0 0,-1-1 0,2 1 0,-1-1 0,0 1 0,1-1 0,-1 1 0,1-1 0,0 1 0,0-1 0,1 1 0,-1-1 0,1 0 0,0 0 0,-1 0 0,4 4 0,130 176 0,-105-151 0,-25-28 0,0 0 0,-1 0 0,1 1 0,-1 0 0,0-1 0,6 12 0,0 2-1365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3:49.1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249 1 24575,'-2'4'0,"0"0"0,0 0 0,0 1 0,0-1 0,-1 0 0,1-1 0,-1 1 0,0 0 0,0-1 0,0 0 0,-1 0 0,-4 4 0,-1 2 0,-4 4 0,0 1 0,1 1 0,1 0 0,0 1 0,1 0 0,1 0 0,0 1 0,1 1 0,1-1 0,1 1 0,-7 29 0,-14 67 0,24-101 0,-2 0 0,1 0 0,-9 16 0,7-19 0,2 1 0,0-1 0,0 1 0,1 0 0,-3 13 0,6-22 0,0 0 0,0 0 0,0 0 0,1 1 0,-1-1 0,0 0 0,1 0 0,0 0 0,-1 0 0,1 0 0,0 0 0,0 0 0,0 0 0,0 0 0,0 0 0,1 0 0,-1 0 0,1-1 0,-1 1 0,1-1 0,-1 1 0,1-1 0,0 0 0,0 1 0,0-1 0,4 2 0,5 2 0,1 0 0,1 0 0,20 4 0,-3-1 0,9 6 0,107 42 0,-139-51 0,0-1 0,1 1 0,-1 0 0,-1 0 0,12 12 0,-13-12 0,1 1 0,0-1 0,0 0 0,1 0 0,-1-1 0,1 0 0,11 5 0,-5-3 22,0 1 0,0 0 0,-1 1 0,0 0 0,17 15 1,-16-12-398,1 0 1,0-2-1,23 13 1,-21-15-6452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27.1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0 143 24575,'397'0'0,"-374"-2"0,-1 0 0,43-11 0,-5 1 0,1 2 0,-22 2 0,1 2 0,45 0 0,14 8 0,83-4 0,-114-11 0,-50 9 0,0 0 0,21-1 0,-11 2 0,35-9 0,-38 7 0,1 1 0,28-2 0,-29 5 0,48-11 0,-48 6 0,50-2 0,94 8-1365,-145 0-5461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4.8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28.4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 24575,'4'0'0,"-1"0"0,0 0 0,0 1 0,0 0 0,0 0 0,0 0 0,0 0 0,0 0 0,0 0 0,0 1 0,0-1 0,0 1 0,3 3 0,31 32 0,-31-30 0,0 0 0,0-1 0,1 1 0,0-2 0,7 6 0,19 10 0,-1 0 0,51 46 0,-82-66 0,1 0 0,-1 0 0,0 1 0,1-1 0,-1 0 0,0 1 0,0-1 0,0 1 0,0-1 0,0 1 0,0-1 0,0 1 0,0 0 0,-1-1 0,1 1 0,-1 0 0,1 0 0,-1 0 0,0-1 0,1 1 0,-1 0 0,0 0 0,0 0 0,-1 0 0,1-1 0,0 1 0,0 0 0,-1 0 0,0 0 0,1-1 0,-1 1 0,0 0 0,1-1 0,-1 1 0,0 0 0,0-1 0,0 1 0,-3 2 0,-5 4 0,-1 1 0,1-1 0,-1-1 0,-22 13 0,-4 3 0,-31 52 0,37-50-70,10-9-362,0 2 1,-20 21-1,27-22-6394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10.2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24575,'1694'0'-1365,"-1670"0"-5461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11.7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24575,'2'0'0,"-1"0"0,1 1 0,0-1 0,0 1 0,0-1 0,-1 1 0,1 0 0,0 0 0,-1 0 0,1 0 0,0 0 0,-1 0 0,0 0 0,1 1 0,-1-1 0,0 1 0,2 1 0,21 34 0,-13-20 0,-1-5 0,-1 0 0,1 0 0,1-1 0,0 0 0,1-1 0,0 0 0,1-1 0,-1-1 0,2 0 0,14 7 0,-25-13 0,0 0 0,1 0 0,-1 1 0,0-1 0,0 1 0,0-1 0,0 1 0,-1 0 0,1 1 0,-1-1 0,0 0 0,0 1 0,0-1 0,0 1 0,0-1 0,-1 1 0,0 0 0,0 0 0,0 0 0,0 0 0,-1 0 0,1-1 0,-1 1 0,0 0 0,0 0 0,0 0 0,-1 0 0,1 0 0,-1 0 0,0 0 0,0 0 0,-1 0 0,1-1 0,-1 1 0,-3 6 0,-29 38-45,16-20-395,-1-2 0,-29 31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13.8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188 1 24575,'0'8'0,"-1"0"0,0 1 0,0-1 0,-1 0 0,0 0 0,-1 0 0,1 0 0,-2 0 0,-6 13 0,-4 1 0,-30 37 0,9-12 0,25-31 0,1 1 0,1 0 0,-9 25 0,0 2 0,16-42 0,0 1 0,0 0 0,0 0 0,0 0 0,0 0 0,1 0 0,-1 0 0,1 0 0,0 0 0,0 0 0,0 0 0,0 0 0,1 0 0,-1 0 0,1 0 0,0 0 0,-1-1 0,2 1 0,-1 0 0,0 0 0,0-1 0,1 1 0,-1 0 0,1-1 0,0 0 0,0 1 0,4 3 0,5 4 0,1-1 0,0-1 0,0 0 0,24 11 0,6 6 0,4 10-36,-38-27-97,1-1 0,0 0 0,0-1 0,0 0 0,1 0 1,0-1-1,0 0 0,1 0 0,14 3 0,-4-4-6693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15.9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0 24575,'-2'14'0,"-1"-1"0,0 0 0,-1 0 0,-1 0 0,0 0 0,0-1 0,-2 1 0,-9 14 0,11-17 0,-17 24 0,15-23 0,-1 1 0,-9 22 0,8-10 0,1 1 0,-7 34 0,2-16-1365,7-25-5461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54:30.5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231 1 24575,'-2'23'0,"0"0"0,-1 0 0,-2 0 0,0 0 0,-10 23 0,1 2 0,6 0 0,8-42 0,-1 0 0,1 0 0,-1 0 0,0 0 0,-1 0 0,1 0 0,-1 0 0,0-1 0,-1 1 0,1-1 0,-1 1 0,0-1 0,-1 0 0,1 0 0,-1 0 0,-6 6 0,-9 3 0,11-9 0,1 1 0,0 0 0,1 0 0,-8 9 0,-14 12 0,24-23 0,0-1 0,0 0 0,1 1 0,-1 0 0,1-1 0,0 1 0,0 1 0,0-1 0,0 0 0,1 1 0,0-1 0,0 1 0,0 0 0,-1 6 0,3-10 0,0 0 0,0 1 0,0-1 0,0 0 0,0 0 0,1 1 0,-1-1 0,0 0 0,1 0 0,-1 0 0,1 1 0,-1-1 0,1 0 0,0 0 0,-1 0 0,1 0 0,0 0 0,0 0 0,0 0 0,0 0 0,0-1 0,0 1 0,0 0 0,0 0 0,0-1 0,0 1 0,0-1 0,1 1 0,-1-1 0,0 1 0,0-1 0,1 0 0,1 1 0,47 4 0,-45-5 0,60-3-91,-41 1 160,1 1 1,38 4 0,-56-2-169,-1 0 0,0 0 0,0 0 0,0 1 0,0 0 1,0 0-1,0 1 0,-1 0 0,1 0 0,-1 0 0,0 0 1,0 1-1,0 0 0,9 9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0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0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24575,'8'0'0,"-1"1"0,1 0 0,-1 1 0,1 0 0,-1 0 0,0 1 0,0-1 0,0 1 0,0 1 0,10 6 0,-2 0 0,0 1 0,0 1 0,14 15 0,-19-16 0,-1 0 0,-1 1 0,9 14 0,22 29 0,71 56 0,-50-53 0,-24-13 0,-31-36 0,1-1 0,1 0 0,0 0 0,0-1 0,0 1 0,10 6 0,-6-5 0,0 0 0,-1 2 0,0-1 0,-1 1 0,9 13 0,19 20 0,-32-37 0,0 0 0,0 0 0,-1 0 0,7 15 0,-8-15 0,1 0 0,0 0 0,0 0 0,0-1 0,1 0 0,7 8 0,96 75 0,-29-27-1365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24575,'1215'0'0,"-1190"1"0,-1 2 0,35 7 0,31 3 0,-62-10 0,36 9 0,-38-7 0,-1-1 0,29 2 0,86-7-1365,-115 1-5461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 13 24575,'0'0'0,"0"-1"0,0 1 0,0-1 0,0 1 0,0-1 0,1 1 0,-1-1 0,0 1 0,0-1 0,0 1 0,0-1 0,1 1 0,-1-1 0,0 1 0,0-1 0,1 1 0,-1-1 0,0 1 0,1 0 0,-1-1 0,1 1 0,-1 0 0,0-1 0,1 1 0,-1 0 0,1-1 0,-1 1 0,1 0 0,-1 0 0,1 0 0,-1-1 0,1 1 0,-1 0 0,1 0 0,-1 0 0,1 0 0,-1 0 0,1 0 0,-1 0 0,1 0 0,-1 0 0,1 0 0,-1 0 0,1 1 0,-1-1 0,1 0 0,-1 0 0,1 0 0,-1 1 0,1-1 0,-1 0 0,1 0 0,-1 1 0,1 0 0,26 15 0,2 10 0,19 15 0,-46-40 0,0 0 0,0 0 0,-1 0 0,1 0 0,0 1 0,-1-1 0,1 1 0,0-1 0,-1 1 0,0 0 0,1-1 0,-1 1 0,0 0 0,0 0 0,0 0 0,0 0 0,0 0 0,-1 0 0,1 0 0,0 0 0,-1 0 0,0 1 0,1-1 0,-1 0 0,0 0 0,0 0 0,0 0 0,-1 1 0,1 1 0,-2 0 0,0 1 0,0-1 0,0 0 0,-1 0 0,1 0 0,-1 0 0,0-1 0,0 1 0,0-1 0,-1 0 0,1 0 0,-9 6 0,-2 2 0,0 2 0,-19 21 0,-21 19 0,40-43-227,1 1-1,0 1 1,1 0-1,1 1 1,-16 20-1,17-17-6598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60 24575,'7'-1'0,"0"0"0,1 0 0,-1 0 0,0-1 0,9-4 0,20-4 0,34-5 0,-46 8 0,-1 2 0,2 1 0,28-2 0,-25 6 0,142 2 0,-161 0 0,-1 0 0,1 0 0,-1 1 0,0 0 0,0 0 0,0 1 0,9 5 0,-9-5 0,0 1 0,0-1 0,1-1 0,0 1 0,0-2 0,9 3 0,32 0 0,-31-4 0,-1 0 0,22 6 0,7 2 0,1-3 0,-1-2 0,1-2 0,66-5 0,-11 1 0,377 2 0,-455-1 45,0-2-1,34-7 1,29-4-1544,-64 13-5327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0 24575,'0'7'0,"0"0"0,0 1 0,0-1 0,1 0 0,0 0 0,0 0 0,0 0 0,1 0 0,1-1 0,-1 1 0,1-1 0,0 1 0,0-1 0,5 7 0,12 15 0,1-2 0,45 45 0,-51-54 0,-1 1 0,-1 0 0,14 26 0,-26-42 0,1 1 0,0 1 0,0-1 0,0 1 0,-1 0 0,1 0 0,-1 0 0,0 0 0,0 0 0,-1 0 0,1 0 0,-1 0 0,0 0 0,0 0 0,0 0 0,-1 0 0,1 0 0,-1 0 0,0 0 0,0 0 0,0 0 0,-1-1 0,1 1 0,-1 0 0,0-1 0,0 1 0,0-1 0,-1 0 0,-4 6 0,-7 6 0,-1-1 0,0-1 0,-1 0 0,-28 17 0,5-3 0,27-17-341,0-1 0,1 2-1,-12 13 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393 0 24575,'-9'1'0,"1"-1"0,0 1 0,0 1 0,-1-1 0,1 1 0,0 1 0,1 0 0,-1 0 0,0 0 0,1 1 0,-9 6 0,-26 9 0,30-15 0,1 1 0,0 0 0,-12 9 0,-33 16 0,42-24 0,1 1 0,-21 14 0,27-16 0,0 0 0,1 0 0,0 1 0,0 0 0,0 0 0,1 1 0,0 0 0,0 0 0,-6 12 0,9-15 0,1-1 0,0 1 0,0 0 0,0-1 0,0 1 0,1 0 0,-1-1 0,1 1 0,0 0 0,0 0 0,0 0 0,1-1 0,0 1 0,-1 0 0,1-1 0,0 1 0,1 0 0,-1-1 0,1 0 0,-1 1 0,1-1 0,0 0 0,0 0 0,3 4 0,66 70 0,-62-68 0,1 1 0,1-2 0,20 14 0,18 15 0,-34-25-68,0-1 0,1-1 1,0 0-1,24 10 0,-18-9-958,-6-3-5800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241 1 24575,'0'5'0,"-1"0"0,-1-1 0,1 1 0,-1 0 0,1-1 0,-1 1 0,-1-1 0,1 1 0,-1-1 0,1 0 0,-1 0 0,0 0 0,-1 0 0,1-1 0,-1 1 0,-6 4 0,-6 6 0,-2-1 0,-25 14 0,34-22 0,0 1 0,0 0 0,1 1 0,0 0 0,0 0 0,1 1 0,-1-1 0,2 2 0,-1-1 0,1 1 0,1 0 0,-1 0 0,2 0 0,-1 1 0,-3 12 0,7-20 0,0 1 0,0-1 0,1 1 0,-1-1 0,1 1 0,0-1 0,-1 1 0,1-1 0,0 1 0,0-1 0,1 1 0,-1-1 0,0 1 0,1-1 0,0 1 0,-1-1 0,1 1 0,0-1 0,0 0 0,1 0 0,-1 1 0,0-1 0,1 0 0,-1 0 0,1 0 0,0 0 0,0-1 0,3 4 0,5 2 0,1-1 0,0 0 0,0 0 0,0-2 0,13 5 0,-15-6 0,0 0 0,0 1 0,-1-1 0,0 2 0,1-1 0,9 8 0,-5 2-1365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58 24575,'5'-1'0,"0"0"0,0-1 0,0 1 0,0-1 0,8-4 0,7-3 0,2 1 0,1 1 0,0 1 0,0 1 0,1 1 0,28-1 0,624 4 0,-306 3 0,-280-3 0,102 3 0,-124 11 0,-51-8 0,1-2 0,21 3 0,-13-5-1365,-2-1-5461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283 1 24575,'0'2'0,"-1"0"0,1-1 0,-1 1 0,1 0 0,-1 0 0,0 0 0,0 0 0,0 0 0,0-1 0,0 1 0,0 0 0,0-1 0,-1 1 0,1-1 0,-1 1 0,-1 0 0,-29 23 0,23-19 0,-2 3 0,0 0 0,0 1 0,-11 15 0,13-14 0,-1 0 0,0-1 0,-18 14 0,15-16 0,1 2 0,-1-1 0,2 1 0,0 1 0,0 0 0,-11 15 0,20-23 0,0 1 0,-1 0 0,1-1 0,1 1 0,-1 0 0,0 0 0,1 0 0,0 0 0,0 1 0,0-1 0,1 0 0,-1 0 0,1 1 0,0-1 0,0 0 0,1 0 0,-1 1 0,1-1 0,0 0 0,0 0 0,0 0 0,1 0 0,0 0 0,-1 0 0,1 0 0,0 0 0,4 3 0,2 3 0,0 0 0,1-1 0,0 0 0,0-1 0,17 11 0,-3-1 0,-13-11 0,0 0 0,0-1 0,16 6 0,-15-7 0,-1 0 0,0 1 0,17 12 0,-19-12 0,0-1 0,0-1 0,0 1 0,1-1 0,-1 0 0,1-1 0,0 0 0,0-1 0,12 2 0,-10-1 0,0-1 0,0 2 0,-1-1 0,1 1 0,14 8 0,11 8-1365,-19-13-5461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33:25.2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734 1 24575,'0'18'0,"0"0"0,-6 28 0,5-40 0,0 0 0,-1 0 0,0 0 0,0 0 0,-1-1 0,1 1 0,-1 0 0,0-1 0,-1 0 0,1 0 0,-6 6 0,-2 0 0,0 0 0,1 1 0,0 0 0,1 1 0,1 0 0,0 0 0,0 1 0,1 0 0,1 0 0,-5 16 0,-3 23 0,-3-2 0,-2 0 0,-50 93 0,-32 27 0,-59 54 0,150-210 0,5-7 0,-1 0 0,0 0 0,0 0 0,-1-1 0,0 0 0,0 0 0,0 0 0,-1-1 0,0-1 0,-12 7 0,-78 52-1365,79-55-5461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24575,'5'1'0,"0"0"0,0 1 0,-1 0 0,1 0 0,-1 0 0,1 0 0,6 6 0,-1-2 0,139 68 0,-144-71 0,-1-2 0,0 2 0,0-1 0,1 0 0,-1 1 0,-1 0 0,1-1 0,0 2 0,-1-1 0,1 0 0,-1 1 0,0-1 0,0 1 0,0 0 0,-1 0 0,0 0 0,1 1 0,-1-1 0,-1 0 0,1 1 0,-1-1 0,1 1 0,-1 0 0,-1-1 0,1 1 0,-1 0 0,1 0 0,-1-1 0,-1 1 0,1 0 0,-1 0 0,0-1 0,0 1 0,0 0 0,0-1 0,-1 1 0,0-1 0,0 0 0,0 1 0,-1-1 0,1 0 0,-5 5 0,-12 13 0,0-1 0,-1 0 0,-1-2 0,-1 0 0,-27 17 0,44-33-170,0 1-1,0 0 0,0 1 1,0-1-1,1 1 0,0 0 1,-7 10-1,-1 3-6655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 24575,'454'0'0,"-433"-1"0,1-1 0,36-9 0,-35 6 0,0 1 0,27-1 0,263 4 0,-146 2 0,-145 0 0,-1 2 0,38 7 0,-37-4 0,2-2 0,25 1 0,115-7 0,67 4 0,-103 22 0,104-20-4,-140-5-1357,-68 1-5465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24575,'1'2'0,"0"1"0,-1-1 0,1 1 0,0-1 0,0 1 0,1-1 0,-1 0 0,0 1 0,1-1 0,-1 0 0,1 0 0,3 3 0,24 23 0,-28-27 0,26 21 0,48 29 0,-12-9 0,-58-38 0,-1 1 0,1-1 0,0 1 0,-1 0 0,0 1 0,-1-1 0,1 1 0,4 10 0,-4-9 0,0 1 0,1-1 0,-1 0 0,11 12 0,-12-17 0,0 1 0,0 0 0,-1-1 0,1 2 0,-1-1 0,1 0 0,-1 0 0,0 1 0,-1-1 0,1 1 0,1 5 0,-2-6 0,-1-1 0,-1 1 0,1 0 0,0-1 0,-1 1 0,1-1 0,-1 1 0,0-1 0,0 1 0,0-1 0,0 0 0,0 1 0,0-1 0,-1 0 0,1 0 0,-1 0 0,0 0 0,-3 3 0,-62 88 0,49-66 0,-1 0 0,-27 28 0,33-40-1365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24575,'1102'0'-1365,"-1078"0"-5461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24575,'4'0'0,"0"0"0,0 0 0,0 1 0,0 0 0,0 0 0,0 0 0,0 0 0,0 1 0,0 0 0,0 0 0,-1 0 0,1 0 0,5 4 0,1 3 0,0 0 0,16 21 0,12 12 0,-23-30 0,-1 0 0,0 0 0,-1 0 0,-1 1 0,13 16 0,-23-25 0,1 0 0,-1 0 0,1 0 0,-1 0 0,-1 0 0,1 0 0,0 0 0,-1 1 0,0-1 0,0 1 0,0-1 0,-1 1 0,0-1 0,1 1 0,-1-1 0,-1 1 0,1-1 0,-1 1 0,0-1 0,0 1 0,-3 6 0,2-5 0,-1-1 0,0 1 0,0-1 0,0 0 0,-1 0 0,0 0 0,0-1 0,0 1 0,-8 5 0,-47 30 0,48-34 0,1 0 0,0 1 0,0 0 0,0 1 0,1 0 0,-14 15 0,10-7-1365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367 0 24575,'0'7'0,"0"0"0,-1 0 0,0 0 0,0 0 0,-1 0 0,1 0 0,-2-1 0,1 1 0,-1-1 0,-4 9 0,-1-3 0,0-1 0,0 0 0,-1-1 0,-14 13 0,-8 14 0,24-27 0,0-1 0,-1-1 0,-10 10 0,-6 0 0,0-1 0,-1-1 0,-1-1 0,-39 16 0,61-30 0,1 0 0,0 1 0,0 0 0,-1 0 0,2 0 0,-1 0 0,0 0 0,0 0 0,1 1 0,-1-1 0,1 1 0,-1 0 0,1 0 0,0 0 0,0 0 0,1 0 0,-1 0 0,1 1 0,-1-1 0,1 0 0,0 1 0,0-1 0,1 1 0,-1-1 0,1 1 0,0 0 0,-1-1 0,2 1 0,-1-1 0,0 1 0,1-1 0,-1 1 0,1-1 0,0 1 0,0-1 0,1 1 0,-1-1 0,1 0 0,0 0 0,-1 0 0,4 4 0,130 176 0,-105-151 0,-25-28 0,0 0 0,-1 0 0,1 1 0,-1 0 0,0-1 0,6 12 0,0 2-1365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249 1 24575,'-2'4'0,"0"0"0,0 0 0,0 1 0,0-1 0,-1 0 0,1-1 0,-1 1 0,0 0 0,0-1 0,0 0 0,-1 0 0,-4 4 0,-1 2 0,-4 4 0,0 1 0,1 1 0,1 0 0,0 1 0,1 0 0,1 0 0,0 1 0,1 1 0,1-1 0,1 1 0,-7 29 0,-14 67 0,24-101 0,-2 0 0,1 0 0,-9 16 0,7-19 0,2 1 0,0-1 0,0 1 0,1 0 0,-3 13 0,6-22 0,0 0 0,0 0 0,0 0 0,1 1 0,-1-1 0,0 0 0,1 0 0,0 0 0,-1 0 0,1 0 0,0 0 0,0 0 0,0 0 0,0 0 0,0 0 0,1 0 0,-1 0 0,1-1 0,-1 1 0,1-1 0,-1 1 0,1-1 0,0 0 0,0 1 0,0-1 0,4 2 0,5 2 0,1 0 0,1 0 0,20 4 0,-3-1 0,9 6 0,107 42 0,-139-51 0,0-1 0,1 1 0,-1 0 0,-1 0 0,12 12 0,-13-12 0,1 1 0,0-1 0,0 0 0,1 0 0,-1-1 0,1 0 0,11 5 0,-5-3 22,0 1 0,0 0 0,-1 1 0,0 0 0,17 15 1,-16-12-398,1 0 1,0-2-1,23 13 1,-21-15-6452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0 143 24575,'397'0'0,"-374"-2"0,-1 0 0,43-11 0,-5 1 0,1 2 0,-22 2 0,1 2 0,45 0 0,14 8 0,83-4 0,-114-11 0,-50 9 0,0 0 0,21-1 0,-11 2 0,35-9 0,-38 7 0,1 1 0,28-2 0,-29 5 0,48-11 0,-48 6 0,50-2 0,94 8-1365,-145 0-5461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 24575,'4'0'0,"-1"0"0,0 0 0,0 1 0,0 0 0,0 0 0,0 0 0,0 0 0,0 0 0,0 0 0,0 1 0,0-1 0,0 1 0,3 3 0,31 32 0,-31-30 0,0 0 0,0-1 0,1 1 0,0-2 0,7 6 0,19 10 0,-1 0 0,51 46 0,-82-66 0,1 0 0,-1 0 0,0 1 0,1-1 0,-1 0 0,0 1 0,0-1 0,0 1 0,0-1 0,0 1 0,0-1 0,0 1 0,0 0 0,-1-1 0,1 1 0,-1 0 0,1 0 0,-1 0 0,0-1 0,1 1 0,-1 0 0,0 0 0,0 0 0,-1 0 0,1-1 0,0 1 0,0 0 0,-1 0 0,0 0 0,1-1 0,-1 1 0,0 0 0,1-1 0,-1 1 0,0 0 0,0-1 0,0 1 0,-3 2 0,-5 4 0,-1 1 0,1-1 0,-1-1 0,-22 13 0,-4 3 0,-31 52 0,37-50-70,10-9-362,0 2 1,-20 21-1,27-22-6394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5:04:48.2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24575,'1694'0'-1365,"-1670"0"-5461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658D5F-65FB-4E17-9D5B-8CF1DE5A98DF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9544B-F866-4ED0-8997-24601187A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99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014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'I am 50 years old, he is 2!' | grep -E '\b..\b’</a:t>
            </a:r>
          </a:p>
          <a:p>
            <a:endParaRPr lang="en-GB" dirty="0"/>
          </a:p>
          <a:p>
            <a:r>
              <a:rPr lang="en-US" dirty="0"/>
              <a:t>https://learnbyexample.github.io/learn_gnugrep_ripgrep/gotchas-and-tricks.html#:~:text=Word%20boundary%20differences,-The%20%2Dw%20option&amp;text=The%20test%20is%20that%20the,a%20non%2Dword%20constituent%20character.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376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'I am 50 years old, he is 2!' | grep -E '\&lt;..\&gt;'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35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6145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echo "pretend prefix present" | grep -P  "(?&lt;=pre)\w+“</a:t>
            </a:r>
          </a:p>
          <a:p>
            <a:r>
              <a:rPr lang="en-GB" dirty="0"/>
              <a:t>echo "fishing working enjoying" | grep -P  "\w+(?=</a:t>
            </a:r>
            <a:r>
              <a:rPr lang="en-GB" dirty="0" err="1"/>
              <a:t>ing</a:t>
            </a:r>
            <a:r>
              <a:rPr lang="en-GB" dirty="0"/>
              <a:t>)“</a:t>
            </a:r>
          </a:p>
          <a:p>
            <a:endParaRPr lang="en-GB" dirty="0"/>
          </a:p>
          <a:p>
            <a:endParaRPr lang="en-GB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5634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Convert a file from Windows to Unix format</a:t>
            </a:r>
          </a:p>
          <a:p>
            <a:r>
              <a:rPr lang="en-US" dirty="0"/>
              <a:t>dos2unix filename.txt</a:t>
            </a:r>
          </a:p>
          <a:p>
            <a:endParaRPr lang="en-US" dirty="0"/>
          </a:p>
          <a:p>
            <a:r>
              <a:rPr lang="en-US" dirty="0"/>
              <a:t># Convert a file from Unix to Windows format</a:t>
            </a:r>
          </a:p>
          <a:p>
            <a:r>
              <a:rPr lang="en-US" dirty="0"/>
              <a:t>unix2dos filename.txt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540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echo “prefix postfix present" | grep -P  ‘?&lt;!pre)fix’</a:t>
            </a:r>
          </a:p>
          <a:p>
            <a:r>
              <a:rPr lang="pt-BR" dirty="0"/>
              <a:t>echo "prefix postfix present" | grep -P  'pre(?&lt;!fix)'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3114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"I am Frank Xu and I live in 803 West Fairground Avenue" | grep -P '\b[A-Z][a-z]{1,10}\s+[A-Z][a-z]{1,10}\b’</a:t>
            </a:r>
          </a:p>
          <a:p>
            <a:r>
              <a:rPr lang="en-GB" dirty="0"/>
              <a:t>echo "I am Frank Xu and I live in 803 West Fairground Avenue" | grep -P '(?&lt;![0-9]\s)\b[A-Z][a-z]{1,10}\s+[A-Z][a-z]{1,10}\b</a:t>
            </a:r>
          </a:p>
          <a:p>
            <a:r>
              <a:rPr lang="en-GB" dirty="0"/>
              <a:t>echo "I am Frank Xu and I live in 803 West Fairground Avenue" | grep -P '(?&lt;![0-9]\s)\b[A-Z][a-z]{1,10}\s+(?!Avenue)[A-Z][a-z]{1,10}\b'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865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grep -Po '(?&lt;![0-9]\s)\b[A-Z][a-z]{1,10}\s+(?!Avenue)[A-Z][a-z]{1,10}\b' CYFI727_Roster_2028.txt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93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grep -Po '(?&lt;![0-9]\s)\b[A-Z][a-z]{1,10}\s+(?![Ave|St|Dr])[A-Z][a-z]{1,10}\b' CYFI727_Roster_2028.txt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9573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https://jex.im/regulex/#!flags=&amp;re=%5B0-9%5D%7B10%7D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338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https://staff.washington.edu/weller/grep.html</a:t>
            </a:r>
          </a:p>
          <a:p>
            <a:r>
              <a:rPr lang="en-US" dirty="0"/>
              <a:t>https://www.regular-expressions.info/</a:t>
            </a:r>
          </a:p>
          <a:p>
            <a:r>
              <a:rPr lang="en-US" dirty="0"/>
              <a:t>echo "This is Frank Xu" | grep -</a:t>
            </a:r>
            <a:r>
              <a:rPr lang="en-US" dirty="0" err="1"/>
              <a:t>Ei</a:t>
            </a:r>
            <a:r>
              <a:rPr lang="en-US" dirty="0"/>
              <a:t> "frank“</a:t>
            </a:r>
          </a:p>
          <a:p>
            <a:r>
              <a:rPr lang="en-GB" dirty="0"/>
              <a:t>echo "This is Frank Xu" | grep -E "(</a:t>
            </a:r>
            <a:r>
              <a:rPr lang="en-GB" dirty="0" err="1"/>
              <a:t>f|F</a:t>
            </a:r>
            <a:r>
              <a:rPr lang="en-GB" dirty="0"/>
              <a:t>)rank"</a:t>
            </a:r>
            <a:endParaRPr lang="en-US" dirty="0"/>
          </a:p>
          <a:p>
            <a:r>
              <a:rPr lang="en-US" dirty="0"/>
              <a:t>https://jex.im/regulex/#!flags=&amp;re=frank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https://jex.im/regulex/#!flags=&amp;re=(f%7CF)rank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567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"My phone number is 1234567890" | grep -E "[0-9]{10}“</a:t>
            </a:r>
          </a:p>
          <a:p>
            <a:r>
              <a:rPr lang="en-GB" dirty="0"/>
              <a:t>echo  "The serial number  is 1234567890123" | grep -E "[0-9]{10}“</a:t>
            </a:r>
          </a:p>
          <a:p>
            <a:r>
              <a:rPr lang="en-GB" dirty="0"/>
              <a:t>echo  "My phone number is 1234567890" | grep -E "\b[0-9]{10}\b“</a:t>
            </a:r>
          </a:p>
          <a:p>
            <a:r>
              <a:rPr lang="en-GB" dirty="0"/>
              <a:t>echo  "The serial number  is 1234567890123" | grep -E "\b[0-9]{10}\b“</a:t>
            </a:r>
          </a:p>
          <a:p>
            <a:r>
              <a:rPr lang="en-GB" dirty="0"/>
              <a:t>https://jex.im/regulex/#!flags=&amp;re=%5Cb%5B0-9%5D%7B10%7D%5Cb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0747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"My phone number is 123.456.7890" | grep -E "\b[0-9]{3}\.[0-9]{3}\.[0-9]{4}\b"</a:t>
            </a:r>
            <a:endParaRPr lang="en-US" dirty="0"/>
          </a:p>
          <a:p>
            <a:r>
              <a:rPr lang="en-US" dirty="0"/>
              <a:t>https://jex.im/regulex/#!flags=&amp;re=%5Cb%5B0-9%5D%7B3%7D%5C.%5B0-9%5D%7B3%7D%5C.%5B0-9%5D%7B4%7D%5Cb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1050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"My phone number is 123.456.7890" | grep -E "\b[0-9]{3}[\.]?[0-9]{3}[\.]?[0-9]{4}\b“</a:t>
            </a:r>
          </a:p>
          <a:p>
            <a:r>
              <a:rPr lang="en-GB" dirty="0"/>
              <a:t>echo  "My phone number is 1234567890" | grep -E "\b[0-9]{3}[\.]?[0-9]{3}[\.]?[0-9]{4}\b"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8830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https://jex.im/regulex/#!flags=&amp;re=%5Cb%5B0-9%5D%7B3%7D%5B.%20-%5D%3F%5B0-9%5D%7B3%7D%5B.%20-%5D%3F%5B0-9%5D%7B4%7D%5Cb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8472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"My phone number is 1234567890" | grep -E "\b[0-9]{3}[. -]?[0-9]{3}[. -]?[0-9]{4}\b“</a:t>
            </a:r>
          </a:p>
          <a:p>
            <a:r>
              <a:rPr lang="en-GB" dirty="0"/>
              <a:t>echo  "My phone number is 123.456.7890" | grep -E "\b[0-9]{3}[. -]?[0-9]{3}[. -]?[0-9]{4}\b“</a:t>
            </a:r>
          </a:p>
          <a:p>
            <a:r>
              <a:rPr lang="en-GB" dirty="0"/>
              <a:t>echo  "My phone number is 123-456-7890" | grep -E "\b[0-9]{3}[. -]?[0-9]{3}[. -]?[0-9]{4}\b“</a:t>
            </a:r>
          </a:p>
          <a:p>
            <a:r>
              <a:rPr lang="en-GB" dirty="0"/>
              <a:t>echo  "My phone number is 123 456 7890" | grep -E "\b[0-9]{3}[. -]?[0-9]{3}[. -]?[0-9]{4}\b"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2233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https://jex.im/regulex/#!flags=&amp;re=%5Cb%5B0-9%5D%7B3%7D%5B.%20-%5D%3F%5B0-9%5D%7B3%7D%5B.%20-%5D%3F%5B0-9%5D%7B4%7D%5Cb</a:t>
            </a:r>
          </a:p>
          <a:p>
            <a:r>
              <a:rPr lang="en-GB" dirty="0"/>
              <a:t>echo  "My phone number is (123)456-7890" | grep -P "(\()?\b[0-9]{3}(?(1)\)?|[. -]?)[0-9]{3}[. -]?[0-9]{4}\b"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964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https://jex.im/regulex/#!flags=&amp;re=%5Ba-zA-Z0-9.-%5D%7B2%2C15%7D%40%5Ba-zA-Z0-9%5D%7B1%2C15%7D%5C.%5Ba-zA-Z0-9%5D%7B3%2C4%7D</a:t>
            </a:r>
          </a:p>
          <a:p>
            <a:r>
              <a:rPr lang="en-GB" dirty="0"/>
              <a:t>echo 'My email is johndoe@ubalt.edu' | grep -E "[a-zA-Z0-9.-]{2,15}@[a-zA-Z0-9]{1,15}\.[a-zA-Z0-9]{3,4}“ </a:t>
            </a:r>
          </a:p>
          <a:p>
            <a:r>
              <a:rPr lang="en-GB" dirty="0"/>
              <a:t>echo 'My email is johnDoe@ubalt.edu' | grep -E "[a-zA-Z0-9.-]{2,15}@[a-zA-Z0-9]{1,15}\.[a-zA-Z0-9]{3,4}“ </a:t>
            </a:r>
          </a:p>
          <a:p>
            <a:r>
              <a:rPr lang="en-GB" dirty="0"/>
              <a:t>echo 'My email is johnDoe001@ubalt.edu' | grep -E "[a-zA-Z0-9.-]{2,15}@[a-zA-Z0-9]{1,15}\.[a-zA-Z0-9]{3,4}"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0788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</a:t>
            </a:r>
            <a:r>
              <a:rPr lang="en-US" dirty="0" err="1"/>
              <a:t>Eo</a:t>
            </a:r>
            <a:r>
              <a:rPr lang="en-US" dirty="0"/>
              <a:t> "[a-zA-Z0-9.-]{2,15}@[a-zA-Z0-9]{1,15}\.[a-zA-Z0-9]{3,4}" CYFI727_Roster_2028.txt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761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echo "1234@PwdsUer-" |  grep -E "[a-zA-Z0-9@-]{3,18}"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8526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</a:t>
            </a:r>
            <a:r>
              <a:rPr lang="en-US" dirty="0" err="1"/>
              <a:t>En</a:t>
            </a:r>
            <a:r>
              <a:rPr lang="en-US" dirty="0"/>
              <a:t> "</a:t>
            </a:r>
            <a:r>
              <a:rPr lang="en-US" dirty="0" err="1"/>
              <a:t>instanceof</a:t>
            </a:r>
            <a:r>
              <a:rPr lang="en-US" dirty="0"/>
              <a:t>"  ScriptablePointer.java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450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https://staff.washington.edu/weller/grep.html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351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"The following is html code. &lt;h1&gt;This is a heading. &lt;/h1&gt;" | grep -E "&lt;([a-z0-9]*)\b&gt;.*&lt;/\1&gt;"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859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"Extract content from code. &lt;h1&gt;This is a heading. &lt;/h1&gt;" | grep -P "&lt;.+&gt;“</a:t>
            </a:r>
          </a:p>
          <a:p>
            <a:r>
              <a:rPr lang="en-GB" dirty="0"/>
              <a:t>echo  "Extract content from code. &lt;h1&gt;This is a heading. &lt;/h1&gt;" | grep -P "&lt;.+?&gt;“</a:t>
            </a:r>
          </a:p>
          <a:p>
            <a:r>
              <a:rPr lang="en-US" dirty="0"/>
              <a:t>https://stackoverflow.com/questions/3027518/how-to-do-a-non-greedy-match-in-grep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278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 "Extract content from code. &lt;h1&gt;This is a heading. &lt;/h1&gt;" | grep -P "(?&lt;=&lt;([a-z0-9]{2})&gt;).*(?=&lt;/\1&gt;)"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211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https://jex.im/regulex/#!flags=&amp;re=(%5B0-9%5D%7B1%2C3%7D%5C.)%7B3%7D%5B0-9%5D%7B1%2C3%7D</a:t>
            </a:r>
          </a:p>
          <a:p>
            <a:r>
              <a:rPr lang="en-GB" dirty="0"/>
              <a:t>echo  "The IP address is 443.125.121.1" | grep -E "([0-9]{1,3}\.){3}[0-9]{1,3}"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454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echo  "It continas a valid url http://www.ubalt.edu" | grep -E "http://www\..+\.[a-z]{3,4}"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6437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https://jex.im/regulex/#!flags=&amp;re=(https%3F%3A%2F%2F)%3F(www%5C.)%3F%5Ba-z%5D%2B%5C.%5Ba-z%5D%7B3%2C4%7D</a:t>
            </a:r>
          </a:p>
          <a:p>
            <a:r>
              <a:rPr lang="pt-BR" dirty="0"/>
              <a:t>echo "It continas a valid url www.ubalt.edu" | grep -E "(https?://)?(www\.)?[a-z]+\.[a-z]{3,4}"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857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"The hex of a </a:t>
            </a:r>
            <a:r>
              <a:rPr lang="en-GB" dirty="0" err="1"/>
              <a:t>color</a:t>
            </a:r>
            <a:r>
              <a:rPr lang="en-GB" dirty="0"/>
              <a:t> #CD5C5C" | grep -E "#[a-fA-F0-9]{6}"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529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https://jex.im/regulex/#!flags=&amp;re=(%5B0-9A-Fa-f%5D%7B2%7D%5B%3A-%5D)%7B5%7D(%5B0-9A-Fa-f%5D%7B2%7D)</a:t>
            </a:r>
          </a:p>
          <a:p>
            <a:r>
              <a:rPr lang="en-GB" dirty="0"/>
              <a:t>echo "My MAC address is 01-23-45-67-89-AB" | grep -E "([0-9A-Fa-f]{2}[:-]){5}([0-9A-Fa-f]{2})“</a:t>
            </a:r>
          </a:p>
          <a:p>
            <a:r>
              <a:rPr lang="en-GB" dirty="0"/>
              <a:t>echo "My MAC address is 01:23:45:67:89:AB" | grep -E "([0-9A-Fa-f]{2}[:-]){5}([0-9A-Fa-f]{2})"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7508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https://jex.im/regulex/#!flags=&amp;re=%5Ba-zA-Z%5D%7B1%2C10%7D_(%5B%3A-%5D%5B0-9a-zA-Z%5D%7B2%7D)%7B3%7D</a:t>
            </a:r>
          </a:p>
          <a:p>
            <a:r>
              <a:rPr lang="pl-PL" dirty="0"/>
              <a:t>echo "My MAC address is PaloAlto_00:0a:30" | grep -E "[a-zA-Z0-9]{1,10}_[0-9a-zA-Z]{2}(:[0-9a-zA-Z]{2}){2}"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167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tshark</a:t>
            </a:r>
            <a:r>
              <a:rPr lang="en-US" dirty="0"/>
              <a:t> -r vm_to_ub_traffic.log -T fields -E header=y -E separator=, -E quote=d -E occurrence=f -e </a:t>
            </a:r>
            <a:r>
              <a:rPr lang="en-US" dirty="0" err="1"/>
              <a:t>ip.version</a:t>
            </a:r>
            <a:r>
              <a:rPr lang="en-US" dirty="0"/>
              <a:t> -e </a:t>
            </a:r>
            <a:r>
              <a:rPr lang="en-US" dirty="0" err="1"/>
              <a:t>ip.hdr_len</a:t>
            </a:r>
            <a:r>
              <a:rPr lang="en-US" dirty="0"/>
              <a:t> -e </a:t>
            </a:r>
            <a:r>
              <a:rPr lang="en-US" dirty="0" err="1"/>
              <a:t>ip.tos</a:t>
            </a:r>
            <a:r>
              <a:rPr lang="en-US" dirty="0"/>
              <a:t> -e ip.id -e </a:t>
            </a:r>
            <a:r>
              <a:rPr lang="en-US" dirty="0" err="1"/>
              <a:t>ip.flags</a:t>
            </a:r>
            <a:r>
              <a:rPr lang="en-US" dirty="0"/>
              <a:t> -e </a:t>
            </a:r>
            <a:r>
              <a:rPr lang="en-US" dirty="0" err="1"/>
              <a:t>ip.flags.rb</a:t>
            </a:r>
            <a:r>
              <a:rPr lang="en-US" dirty="0"/>
              <a:t> -e </a:t>
            </a:r>
            <a:r>
              <a:rPr lang="en-US" dirty="0" err="1"/>
              <a:t>ip.flags.df</a:t>
            </a:r>
            <a:r>
              <a:rPr lang="en-US" dirty="0"/>
              <a:t>  -e </a:t>
            </a:r>
            <a:r>
              <a:rPr lang="en-US" dirty="0" err="1"/>
              <a:t>ip.flags.mf</a:t>
            </a:r>
            <a:r>
              <a:rPr lang="en-US" dirty="0"/>
              <a:t> -e </a:t>
            </a:r>
            <a:r>
              <a:rPr lang="en-US" dirty="0" err="1"/>
              <a:t>ip.frag_offset</a:t>
            </a:r>
            <a:r>
              <a:rPr lang="en-US" dirty="0"/>
              <a:t> -e </a:t>
            </a:r>
            <a:r>
              <a:rPr lang="en-US" dirty="0" err="1"/>
              <a:t>ip.ttl</a:t>
            </a:r>
            <a:r>
              <a:rPr lang="en-US" dirty="0"/>
              <a:t> -e </a:t>
            </a:r>
            <a:r>
              <a:rPr lang="en-US" dirty="0" err="1"/>
              <a:t>ip.proto</a:t>
            </a:r>
            <a:r>
              <a:rPr lang="en-US" dirty="0"/>
              <a:t> -e </a:t>
            </a:r>
            <a:r>
              <a:rPr lang="en-US" dirty="0" err="1"/>
              <a:t>ip.checksum</a:t>
            </a:r>
            <a:r>
              <a:rPr lang="en-US" dirty="0"/>
              <a:t> -e </a:t>
            </a:r>
            <a:r>
              <a:rPr lang="en-US" dirty="0" err="1"/>
              <a:t>ip.src</a:t>
            </a:r>
            <a:r>
              <a:rPr lang="en-US" dirty="0"/>
              <a:t> -e </a:t>
            </a:r>
            <a:r>
              <a:rPr lang="en-US" dirty="0" err="1"/>
              <a:t>ip.dst</a:t>
            </a:r>
            <a:r>
              <a:rPr lang="en-US" dirty="0"/>
              <a:t> -e </a:t>
            </a:r>
            <a:r>
              <a:rPr lang="en-US" dirty="0" err="1"/>
              <a:t>ip.len</a:t>
            </a:r>
            <a:r>
              <a:rPr lang="en-US" dirty="0"/>
              <a:t> -e </a:t>
            </a:r>
            <a:r>
              <a:rPr lang="en-US" dirty="0" err="1"/>
              <a:t>ip.dsfield</a:t>
            </a:r>
            <a:r>
              <a:rPr lang="en-US" dirty="0"/>
              <a:t> -e </a:t>
            </a:r>
            <a:r>
              <a:rPr lang="en-US" dirty="0" err="1"/>
              <a:t>tcp.srcport</a:t>
            </a:r>
            <a:r>
              <a:rPr lang="en-US" dirty="0"/>
              <a:t> -e </a:t>
            </a:r>
            <a:r>
              <a:rPr lang="en-US" dirty="0" err="1"/>
              <a:t>tcp.dstport</a:t>
            </a:r>
            <a:r>
              <a:rPr lang="en-US" dirty="0"/>
              <a:t> -e </a:t>
            </a:r>
            <a:r>
              <a:rPr lang="en-US" dirty="0" err="1"/>
              <a:t>tcp.seq</a:t>
            </a:r>
            <a:r>
              <a:rPr lang="en-US" dirty="0"/>
              <a:t> -e </a:t>
            </a:r>
            <a:r>
              <a:rPr lang="en-US" dirty="0" err="1"/>
              <a:t>tcp.ack</a:t>
            </a:r>
            <a:r>
              <a:rPr lang="en-US" dirty="0"/>
              <a:t> -e </a:t>
            </a:r>
            <a:r>
              <a:rPr lang="en-US" dirty="0" err="1"/>
              <a:t>tcp.len</a:t>
            </a:r>
            <a:r>
              <a:rPr lang="en-US" dirty="0"/>
              <a:t>  -e </a:t>
            </a:r>
            <a:r>
              <a:rPr lang="en-US" dirty="0" err="1"/>
              <a:t>tcp.hdr_len</a:t>
            </a:r>
            <a:r>
              <a:rPr lang="en-US" dirty="0"/>
              <a:t> -e </a:t>
            </a:r>
            <a:r>
              <a:rPr lang="en-US" dirty="0" err="1"/>
              <a:t>tcp.flags</a:t>
            </a:r>
            <a:r>
              <a:rPr lang="en-US" dirty="0"/>
              <a:t> -e </a:t>
            </a:r>
            <a:r>
              <a:rPr lang="en-US" dirty="0" err="1"/>
              <a:t>tcp.flags.fin</a:t>
            </a:r>
            <a:r>
              <a:rPr lang="en-US" dirty="0"/>
              <a:t> -e </a:t>
            </a:r>
            <a:r>
              <a:rPr lang="en-US" dirty="0" err="1"/>
              <a:t>tcp.flags.syn</a:t>
            </a:r>
            <a:r>
              <a:rPr lang="en-US" dirty="0"/>
              <a:t> -e </a:t>
            </a:r>
            <a:r>
              <a:rPr lang="en-US" dirty="0" err="1"/>
              <a:t>tcp.flags.reset</a:t>
            </a:r>
            <a:r>
              <a:rPr lang="en-US" dirty="0"/>
              <a:t> -e </a:t>
            </a:r>
            <a:r>
              <a:rPr lang="en-US" dirty="0" err="1"/>
              <a:t>tcp.flags.push</a:t>
            </a:r>
            <a:r>
              <a:rPr lang="en-US" dirty="0"/>
              <a:t> -e </a:t>
            </a:r>
            <a:r>
              <a:rPr lang="en-US" dirty="0" err="1"/>
              <a:t>tcp.flags.ack</a:t>
            </a:r>
            <a:r>
              <a:rPr lang="en-US" dirty="0"/>
              <a:t> -e </a:t>
            </a:r>
            <a:r>
              <a:rPr lang="en-US" dirty="0" err="1"/>
              <a:t>tcp.flags.urg</a:t>
            </a:r>
            <a:r>
              <a:rPr lang="en-US" dirty="0"/>
              <a:t> -e </a:t>
            </a:r>
            <a:r>
              <a:rPr lang="en-US" dirty="0" err="1"/>
              <a:t>tcp.flags.cwr</a:t>
            </a:r>
            <a:r>
              <a:rPr lang="en-US" dirty="0"/>
              <a:t> -e </a:t>
            </a:r>
            <a:r>
              <a:rPr lang="en-US" dirty="0" err="1"/>
              <a:t>tcp.window_size</a:t>
            </a:r>
            <a:r>
              <a:rPr lang="en-US" dirty="0"/>
              <a:t> -e </a:t>
            </a:r>
            <a:r>
              <a:rPr lang="en-US" dirty="0" err="1"/>
              <a:t>tcp.checksum</a:t>
            </a:r>
            <a:r>
              <a:rPr lang="en-US" dirty="0"/>
              <a:t> -e </a:t>
            </a:r>
            <a:r>
              <a:rPr lang="en-US" dirty="0" err="1"/>
              <a:t>tcp.urgent_pointer</a:t>
            </a:r>
            <a:r>
              <a:rPr lang="en-US" dirty="0"/>
              <a:t> -e </a:t>
            </a:r>
            <a:r>
              <a:rPr lang="en-US" dirty="0" err="1"/>
              <a:t>tcp.options.mss_val</a:t>
            </a:r>
            <a:r>
              <a:rPr lang="en-US" dirty="0"/>
              <a:t> -e </a:t>
            </a:r>
            <a:r>
              <a:rPr lang="en-US" dirty="0" err="1"/>
              <a:t>eth.src_resolved</a:t>
            </a:r>
            <a:r>
              <a:rPr lang="en-US" dirty="0"/>
              <a:t> -e </a:t>
            </a:r>
            <a:r>
              <a:rPr lang="en-US" dirty="0" err="1"/>
              <a:t>eth.dst_resolved</a:t>
            </a:r>
            <a:r>
              <a:rPr lang="en-US" dirty="0"/>
              <a:t>&gt; output.csv</a:t>
            </a:r>
          </a:p>
          <a:p>
            <a:endParaRPr lang="en-US" dirty="0"/>
          </a:p>
          <a:p>
            <a:r>
              <a:rPr lang="en-US" dirty="0"/>
              <a:t>https://www.linkedin.com/pulse/build-machine-learning-model-network-flow-tao-liu/</a:t>
            </a:r>
          </a:p>
          <a:p>
            <a:r>
              <a:rPr lang="en-US" dirty="0"/>
              <a:t>https://shantoroy.com/networking/convert-pcap-to-csv-using-tshark/</a:t>
            </a:r>
          </a:p>
          <a:p>
            <a:r>
              <a:rPr lang="en-US"/>
              <a:t>https://github.com/frankwxu/digital-forensics-lab/blob/main/Basic_Computer_Skills_for_Forensics/file_carving/File_Carving_Manually/vm_to_ub_traffic.log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924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wget</a:t>
            </a:r>
            <a:r>
              <a:rPr lang="en-US" dirty="0"/>
              <a:t>   https://raw.githubusercontent.com/frankwxu/digital-forensics-lab/main/Basic_Computer_Skills_for_Forensics/regex/regex.zip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6221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</a:t>
            </a:r>
            <a:r>
              <a:rPr lang="en-US" dirty="0" err="1"/>
              <a:t>Eo</a:t>
            </a:r>
            <a:r>
              <a:rPr lang="en-US" dirty="0"/>
              <a:t> "([0-9A-Fa-f]{2}[:-]){5}([0-9A-Fa-f]{2})"  output.csv | sort | </a:t>
            </a:r>
            <a:r>
              <a:rPr lang="en-US" dirty="0" err="1"/>
              <a:t>uniq</a:t>
            </a:r>
            <a:r>
              <a:rPr lang="en-US" dirty="0"/>
              <a:t> -c| sort -n</a:t>
            </a:r>
          </a:p>
          <a:p>
            <a:r>
              <a:rPr lang="en-US" dirty="0"/>
              <a:t>grep -</a:t>
            </a:r>
            <a:r>
              <a:rPr lang="en-US" dirty="0" err="1"/>
              <a:t>Eo</a:t>
            </a:r>
            <a:r>
              <a:rPr lang="en-US" dirty="0"/>
              <a:t> "[a-zA-Z0-9]{1,10}_[0-9a-zA-Z]{2}(:[0-9a-zA-Z]{2}){2}" output.csv | sort | </a:t>
            </a:r>
            <a:r>
              <a:rPr lang="en-US" dirty="0" err="1"/>
              <a:t>uniq</a:t>
            </a:r>
            <a:r>
              <a:rPr lang="en-US" dirty="0"/>
              <a:t> -c| sort -n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1094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</a:t>
            </a:r>
            <a:r>
              <a:rPr lang="en-US" dirty="0" err="1"/>
              <a:t>Ei</a:t>
            </a:r>
            <a:r>
              <a:rPr lang="en-US" dirty="0"/>
              <a:t> "ubalt.edu" customers/word/document.xml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6166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echo "111-222-3333" | sed -e 's/1/4/’</a:t>
            </a:r>
          </a:p>
          <a:p>
            <a:r>
              <a:rPr lang="pt-BR" dirty="0"/>
              <a:t>echo "111-222-3333" | sed -e 's/1/4/g'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3769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echo "111-222-3333" | sed -e 's/1/4/’</a:t>
            </a:r>
          </a:p>
          <a:p>
            <a:r>
              <a:rPr lang="pt-BR" dirty="0"/>
              <a:t>echo "111-222-3333" | sed -e 's/1/4/g'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9463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400" dirty="0"/>
              <a:t>echo  "Extract content from code. &lt;h1&gt;This is a heading. &lt;/h1&gt;" | </a:t>
            </a:r>
            <a:r>
              <a:rPr lang="en-GB" sz="2400" dirty="0" err="1"/>
              <a:t>sed</a:t>
            </a:r>
            <a:r>
              <a:rPr lang="en-GB" sz="2400" dirty="0"/>
              <a:t> -E "s/&lt;[^&gt;]+&gt;//g“</a:t>
            </a:r>
          </a:p>
          <a:p>
            <a:r>
              <a:rPr lang="en-US" sz="2400" dirty="0"/>
              <a:t>https://jex.im/regulex/#!flags=&amp;re=%3C%5B%5E%3E%5D%2B%3E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4039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cat customers/word/document.xml | </a:t>
            </a:r>
            <a:r>
              <a:rPr lang="en-GB" dirty="0" err="1"/>
              <a:t>sed</a:t>
            </a:r>
            <a:r>
              <a:rPr lang="en-GB" dirty="0"/>
              <a:t> -E 's/&lt;[^&gt;]+&gt;//g'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8864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cat customers/word/document.xml | </a:t>
            </a:r>
            <a:r>
              <a:rPr lang="en-GB" dirty="0" err="1"/>
              <a:t>sed</a:t>
            </a:r>
            <a:r>
              <a:rPr lang="en-GB" dirty="0"/>
              <a:t> -E 's/&lt;[^&lt;]*</a:t>
            </a:r>
            <a:r>
              <a:rPr lang="en-GB" dirty="0" err="1"/>
              <a:t>paraId</a:t>
            </a:r>
            <a:r>
              <a:rPr lang="en-GB" dirty="0"/>
              <a:t>[^&gt;]*&gt;/ /g ; s/&lt;[^&gt;]+&gt;//g’</a:t>
            </a:r>
          </a:p>
          <a:p>
            <a:r>
              <a:rPr lang="en-GB" dirty="0" err="1"/>
              <a:t>sed</a:t>
            </a:r>
            <a:r>
              <a:rPr lang="en-GB" dirty="0"/>
              <a:t> -E 's/&lt;[^&lt;]*</a:t>
            </a:r>
            <a:r>
              <a:rPr lang="en-GB" dirty="0" err="1"/>
              <a:t>paraId</a:t>
            </a:r>
            <a:r>
              <a:rPr lang="en-GB" dirty="0"/>
              <a:t>[^&gt;]*&gt;/ /g ; s/&lt;[^&gt;]+&gt;//g' customers/word/document.xml </a:t>
            </a:r>
          </a:p>
          <a:p>
            <a:r>
              <a:rPr lang="en-GB" dirty="0" err="1"/>
              <a:t>sed</a:t>
            </a:r>
            <a:r>
              <a:rPr lang="en-GB" dirty="0"/>
              <a:t> -E 's/&lt;[^&lt;]*</a:t>
            </a:r>
            <a:r>
              <a:rPr lang="en-GB" dirty="0" err="1"/>
              <a:t>paraId</a:t>
            </a:r>
            <a:r>
              <a:rPr lang="en-GB" dirty="0"/>
              <a:t>[^&gt;]*&gt;/ /g ; s/&lt;[^&gt;]+&gt;//g' customers/word/document.xml | grep -</a:t>
            </a:r>
            <a:r>
              <a:rPr lang="en-GB" dirty="0" err="1"/>
              <a:t>Eo</a:t>
            </a:r>
            <a:r>
              <a:rPr lang="en-GB" dirty="0"/>
              <a:t> "[a-zA-Z0-9.-]{2,15}@[a-zA-Z0-9]{1,15}\.[a-zA-Z0-9]{3,4}"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291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unzip -p "*.docx" word/document.xml| sed -E 's/&lt;[^&lt;]*</a:t>
            </a:r>
            <a:r>
              <a:rPr lang="en-US" dirty="0" err="1"/>
              <a:t>paraId</a:t>
            </a:r>
            <a:r>
              <a:rPr lang="en-US" dirty="0"/>
              <a:t>[^&gt;]*&gt;/ /g ; s/&lt;[^&gt;]+&gt;//g’</a:t>
            </a:r>
          </a:p>
          <a:p>
            <a:r>
              <a:rPr lang="en-US" dirty="0"/>
              <a:t>unzip -p "*.docx" </a:t>
            </a:r>
            <a:r>
              <a:rPr lang="en-US" dirty="0" err="1"/>
              <a:t>docProps</a:t>
            </a:r>
            <a:r>
              <a:rPr lang="en-US"/>
              <a:t>/core.xml|  sed -E 's/&lt;[^&gt;]+&gt;/ /g'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935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address: \\</a:t>
            </a:r>
            <a:r>
              <a:rPr lang="en-US" dirty="0"/>
              <a:t>d+[ ](?:[A-Za-z0-9.-]+[ ]?)+(?:</a:t>
            </a:r>
            <a:r>
              <a:rPr lang="en-US" dirty="0" err="1"/>
              <a:t>Avenue|Lane|Road|Boulevard|Drive|Street|Ave|Dr|Rd|Blvd|Ln|St</a:t>
            </a:r>
            <a:r>
              <a:rPr lang="en-US" dirty="0"/>
              <a:t>)\\.?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182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https://staff.washington.edu/weller/grep.html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29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41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cat CYFI727_Roster_2028.txt | head -n5</a:t>
            </a:r>
          </a:p>
          <a:p>
            <a:r>
              <a:rPr lang="nn-NO" dirty="0"/>
              <a:t>grep -Ei "Frank" CYFI727_Roster_2028.txt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61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cat CYFI727_Roster_2028.txt | head -n5</a:t>
            </a:r>
          </a:p>
          <a:p>
            <a:r>
              <a:rPr lang="nn-NO" dirty="0"/>
              <a:t>grep -Ei "Frank" CYFI727_Roster_2028.txt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224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echo "I am Frank Xu" | grep -E -o "\b[A-Z][a-z]{1,10}\s+[A-Z][a-z]{1,10}\b“</a:t>
            </a:r>
            <a:endParaRPr lang="en-US" dirty="0"/>
          </a:p>
          <a:p>
            <a:r>
              <a:rPr lang="en-US" dirty="0"/>
              <a:t>https://jex.im/regulex/#!flags=&amp;re=%5Cb%5BA-Z%5D%5Ba-z%5D%7B1%2C10%7D%5Cs%2B%5BA-Z%5D%5Ba-z%5D%7B1%2C10%7D%5Cb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184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'I am 50 years old, he is 2!' | grep -E '\b..\b’</a:t>
            </a:r>
          </a:p>
          <a:p>
            <a:endParaRPr lang="en-GB" dirty="0"/>
          </a:p>
          <a:p>
            <a:r>
              <a:rPr lang="en-US" dirty="0"/>
              <a:t>https://learnbyexample.github.io/learn_gnugrep_ripgrep/gotchas-and-tricks.html#:~:text=Word%20boundary%20differences,-The%20%2Dw%20option&amp;text=The%20test%20is%20that%20the,a%20non%2Dword%20constituent%20character.</a:t>
            </a:r>
          </a:p>
          <a:p>
            <a:r>
              <a:rPr lang="en-US" dirty="0"/>
              <a:t>https://www.regular-expressions.info/wordboundaries.html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1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.xml"/><Relationship Id="rId18" Type="http://schemas.openxmlformats.org/officeDocument/2006/relationships/customXml" Target="../ink/ink13.xml"/><Relationship Id="rId26" Type="http://schemas.openxmlformats.org/officeDocument/2006/relationships/customXml" Target="../ink/ink19.xml"/><Relationship Id="rId39" Type="http://schemas.openxmlformats.org/officeDocument/2006/relationships/image" Target="../media/image32.png"/><Relationship Id="rId21" Type="http://schemas.openxmlformats.org/officeDocument/2006/relationships/customXml" Target="../ink/ink16.xml"/><Relationship Id="rId34" Type="http://schemas.openxmlformats.org/officeDocument/2006/relationships/customXml" Target="../ink/ink23.xml"/><Relationship Id="rId42" Type="http://schemas.openxmlformats.org/officeDocument/2006/relationships/customXml" Target="../ink/ink27.xm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6" Type="http://schemas.openxmlformats.org/officeDocument/2006/relationships/customXml" Target="../ink/ink11.xml"/><Relationship Id="rId20" Type="http://schemas.openxmlformats.org/officeDocument/2006/relationships/customXml" Target="../ink/ink15.xml"/><Relationship Id="rId29" Type="http://schemas.openxmlformats.org/officeDocument/2006/relationships/image" Target="../media/image27.png"/><Relationship Id="rId41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customXml" Target="../ink/ink6.xml"/><Relationship Id="rId24" Type="http://schemas.openxmlformats.org/officeDocument/2006/relationships/customXml" Target="../ink/ink18.xml"/><Relationship Id="rId32" Type="http://schemas.openxmlformats.org/officeDocument/2006/relationships/customXml" Target="../ink/ink22.xml"/><Relationship Id="rId37" Type="http://schemas.openxmlformats.org/officeDocument/2006/relationships/image" Target="../media/image31.png"/><Relationship Id="rId40" Type="http://schemas.openxmlformats.org/officeDocument/2006/relationships/customXml" Target="../ink/ink26.xml"/><Relationship Id="rId5" Type="http://schemas.openxmlformats.org/officeDocument/2006/relationships/image" Target="../media/image66.png"/><Relationship Id="rId15" Type="http://schemas.openxmlformats.org/officeDocument/2006/relationships/customXml" Target="../ink/ink10.xml"/><Relationship Id="rId23" Type="http://schemas.openxmlformats.org/officeDocument/2006/relationships/image" Target="../media/image24.png"/><Relationship Id="rId28" Type="http://schemas.openxmlformats.org/officeDocument/2006/relationships/customXml" Target="../ink/ink20.xml"/><Relationship Id="rId36" Type="http://schemas.openxmlformats.org/officeDocument/2006/relationships/customXml" Target="../ink/ink24.xml"/><Relationship Id="rId10" Type="http://schemas.openxmlformats.org/officeDocument/2006/relationships/customXml" Target="../ink/ink5.xml"/><Relationship Id="rId19" Type="http://schemas.openxmlformats.org/officeDocument/2006/relationships/customXml" Target="../ink/ink14.xml"/><Relationship Id="rId31" Type="http://schemas.openxmlformats.org/officeDocument/2006/relationships/image" Target="../media/image28.png"/><Relationship Id="rId4" Type="http://schemas.openxmlformats.org/officeDocument/2006/relationships/customXml" Target="../ink/ink1.xml"/><Relationship Id="rId9" Type="http://schemas.openxmlformats.org/officeDocument/2006/relationships/customXml" Target="../ink/ink4.xml"/><Relationship Id="rId14" Type="http://schemas.openxmlformats.org/officeDocument/2006/relationships/customXml" Target="../ink/ink9.xml"/><Relationship Id="rId22" Type="http://schemas.openxmlformats.org/officeDocument/2006/relationships/customXml" Target="../ink/ink17.xml"/><Relationship Id="rId27" Type="http://schemas.openxmlformats.org/officeDocument/2006/relationships/image" Target="../media/image26.png"/><Relationship Id="rId30" Type="http://schemas.openxmlformats.org/officeDocument/2006/relationships/customXml" Target="../ink/ink21.xml"/><Relationship Id="rId35" Type="http://schemas.openxmlformats.org/officeDocument/2006/relationships/image" Target="../media/image30.png"/><Relationship Id="rId43" Type="http://schemas.openxmlformats.org/officeDocument/2006/relationships/image" Target="../media/image34.png"/><Relationship Id="rId8" Type="http://schemas.openxmlformats.org/officeDocument/2006/relationships/customXml" Target="../ink/ink3.xml"/><Relationship Id="rId3" Type="http://schemas.openxmlformats.org/officeDocument/2006/relationships/image" Target="../media/image22.png"/><Relationship Id="rId12" Type="http://schemas.openxmlformats.org/officeDocument/2006/relationships/customXml" Target="../ink/ink7.xml"/><Relationship Id="rId17" Type="http://schemas.openxmlformats.org/officeDocument/2006/relationships/customXml" Target="../ink/ink12.xml"/><Relationship Id="rId25" Type="http://schemas.openxmlformats.org/officeDocument/2006/relationships/image" Target="../media/image25.png"/><Relationship Id="rId33" Type="http://schemas.openxmlformats.org/officeDocument/2006/relationships/image" Target="../media/image29.png"/><Relationship Id="rId38" Type="http://schemas.openxmlformats.org/officeDocument/2006/relationships/customXml" Target="../ink/ink25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61.png"/><Relationship Id="rId21" Type="http://schemas.openxmlformats.org/officeDocument/2006/relationships/customXml" Target="../ink/ink43.xml"/><Relationship Id="rId34" Type="http://schemas.openxmlformats.org/officeDocument/2006/relationships/image" Target="../media/image300.png"/><Relationship Id="rId42" Type="http://schemas.openxmlformats.org/officeDocument/2006/relationships/image" Target="../media/image341.png"/><Relationship Id="rId47" Type="http://schemas.openxmlformats.org/officeDocument/2006/relationships/customXml" Target="../ink/ink56.xml"/><Relationship Id="rId50" Type="http://schemas.openxmlformats.org/officeDocument/2006/relationships/image" Target="../media/image38.png"/><Relationship Id="rId55" Type="http://schemas.openxmlformats.org/officeDocument/2006/relationships/customXml" Target="../ink/ink60.xml"/><Relationship Id="rId63" Type="http://schemas.openxmlformats.org/officeDocument/2006/relationships/customXml" Target="../ink/ink64.xml"/><Relationship Id="rId68" Type="http://schemas.openxmlformats.org/officeDocument/2006/relationships/image" Target="../media/image4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6" Type="http://schemas.openxmlformats.org/officeDocument/2006/relationships/customXml" Target="../ink/ink38.xml"/><Relationship Id="rId29" Type="http://schemas.openxmlformats.org/officeDocument/2006/relationships/customXml" Target="../ink/ink47.xml"/><Relationship Id="rId11" Type="http://schemas.openxmlformats.org/officeDocument/2006/relationships/customXml" Target="../ink/ink33.xml"/><Relationship Id="rId24" Type="http://schemas.openxmlformats.org/officeDocument/2006/relationships/image" Target="../media/image251.png"/><Relationship Id="rId32" Type="http://schemas.openxmlformats.org/officeDocument/2006/relationships/image" Target="../media/image290.png"/><Relationship Id="rId37" Type="http://schemas.openxmlformats.org/officeDocument/2006/relationships/customXml" Target="../ink/ink51.xml"/><Relationship Id="rId40" Type="http://schemas.openxmlformats.org/officeDocument/2006/relationships/image" Target="../media/image330.png"/><Relationship Id="rId45" Type="http://schemas.openxmlformats.org/officeDocument/2006/relationships/customXml" Target="../ink/ink55.xml"/><Relationship Id="rId53" Type="http://schemas.openxmlformats.org/officeDocument/2006/relationships/customXml" Target="../ink/ink59.xml"/><Relationship Id="rId58" Type="http://schemas.openxmlformats.org/officeDocument/2006/relationships/image" Target="../media/image42.png"/><Relationship Id="rId66" Type="http://schemas.openxmlformats.org/officeDocument/2006/relationships/image" Target="../media/image46.png"/><Relationship Id="rId5" Type="http://schemas.openxmlformats.org/officeDocument/2006/relationships/image" Target="../media/image66.png"/><Relationship Id="rId61" Type="http://schemas.openxmlformats.org/officeDocument/2006/relationships/customXml" Target="../ink/ink63.xml"/><Relationship Id="rId19" Type="http://schemas.openxmlformats.org/officeDocument/2006/relationships/customXml" Target="../ink/ink41.xml"/><Relationship Id="rId14" Type="http://schemas.openxmlformats.org/officeDocument/2006/relationships/customXml" Target="../ink/ink36.xml"/><Relationship Id="rId22" Type="http://schemas.openxmlformats.org/officeDocument/2006/relationships/image" Target="../media/image35.png"/><Relationship Id="rId27" Type="http://schemas.openxmlformats.org/officeDocument/2006/relationships/customXml" Target="../ink/ink46.xml"/><Relationship Id="rId30" Type="http://schemas.openxmlformats.org/officeDocument/2006/relationships/image" Target="../media/image280.png"/><Relationship Id="rId35" Type="http://schemas.openxmlformats.org/officeDocument/2006/relationships/customXml" Target="../ink/ink50.xml"/><Relationship Id="rId43" Type="http://schemas.openxmlformats.org/officeDocument/2006/relationships/customXml" Target="../ink/ink54.xml"/><Relationship Id="rId48" Type="http://schemas.openxmlformats.org/officeDocument/2006/relationships/image" Target="../media/image37.png"/><Relationship Id="rId56" Type="http://schemas.openxmlformats.org/officeDocument/2006/relationships/image" Target="../media/image41.png"/><Relationship Id="rId64" Type="http://schemas.openxmlformats.org/officeDocument/2006/relationships/image" Target="../media/image45.png"/><Relationship Id="rId8" Type="http://schemas.openxmlformats.org/officeDocument/2006/relationships/customXml" Target="../ink/ink30.xml"/><Relationship Id="rId51" Type="http://schemas.openxmlformats.org/officeDocument/2006/relationships/customXml" Target="../ink/ink58.xml"/><Relationship Id="rId3" Type="http://schemas.openxmlformats.org/officeDocument/2006/relationships/customXml" Target="../ink/ink28.xml"/><Relationship Id="rId12" Type="http://schemas.openxmlformats.org/officeDocument/2006/relationships/customXml" Target="../ink/ink34.xml"/><Relationship Id="rId17" Type="http://schemas.openxmlformats.org/officeDocument/2006/relationships/customXml" Target="../ink/ink39.xml"/><Relationship Id="rId25" Type="http://schemas.openxmlformats.org/officeDocument/2006/relationships/customXml" Target="../ink/ink45.xml"/><Relationship Id="rId33" Type="http://schemas.openxmlformats.org/officeDocument/2006/relationships/customXml" Target="../ink/ink49.xml"/><Relationship Id="rId38" Type="http://schemas.openxmlformats.org/officeDocument/2006/relationships/image" Target="../media/image320.png"/><Relationship Id="rId46" Type="http://schemas.openxmlformats.org/officeDocument/2006/relationships/image" Target="../media/image36.png"/><Relationship Id="rId59" Type="http://schemas.openxmlformats.org/officeDocument/2006/relationships/customXml" Target="../ink/ink62.xml"/><Relationship Id="rId67" Type="http://schemas.openxmlformats.org/officeDocument/2006/relationships/image" Target="../media/image47.png"/><Relationship Id="rId20" Type="http://schemas.openxmlformats.org/officeDocument/2006/relationships/customXml" Target="../ink/ink42.xml"/><Relationship Id="rId41" Type="http://schemas.openxmlformats.org/officeDocument/2006/relationships/customXml" Target="../ink/ink53.xml"/><Relationship Id="rId54" Type="http://schemas.openxmlformats.org/officeDocument/2006/relationships/image" Target="../media/image40.png"/><Relationship Id="rId6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9.xml"/><Relationship Id="rId15" Type="http://schemas.openxmlformats.org/officeDocument/2006/relationships/customXml" Target="../ink/ink37.xml"/><Relationship Id="rId23" Type="http://schemas.openxmlformats.org/officeDocument/2006/relationships/customXml" Target="../ink/ink44.xml"/><Relationship Id="rId28" Type="http://schemas.openxmlformats.org/officeDocument/2006/relationships/image" Target="../media/image270.png"/><Relationship Id="rId36" Type="http://schemas.openxmlformats.org/officeDocument/2006/relationships/image" Target="../media/image310.png"/><Relationship Id="rId49" Type="http://schemas.openxmlformats.org/officeDocument/2006/relationships/customXml" Target="../ink/ink57.xml"/><Relationship Id="rId57" Type="http://schemas.openxmlformats.org/officeDocument/2006/relationships/customXml" Target="../ink/ink61.xml"/><Relationship Id="rId10" Type="http://schemas.openxmlformats.org/officeDocument/2006/relationships/customXml" Target="../ink/ink32.xml"/><Relationship Id="rId31" Type="http://schemas.openxmlformats.org/officeDocument/2006/relationships/customXml" Target="../ink/ink48.xml"/><Relationship Id="rId44" Type="http://schemas.openxmlformats.org/officeDocument/2006/relationships/image" Target="../media/image351.png"/><Relationship Id="rId52" Type="http://schemas.openxmlformats.org/officeDocument/2006/relationships/image" Target="../media/image39.png"/><Relationship Id="rId60" Type="http://schemas.openxmlformats.org/officeDocument/2006/relationships/image" Target="../media/image43.png"/><Relationship Id="rId65" Type="http://schemas.openxmlformats.org/officeDocument/2006/relationships/customXml" Target="../ink/ink65.xml"/><Relationship Id="rId9" Type="http://schemas.openxmlformats.org/officeDocument/2006/relationships/customXml" Target="../ink/ink31.xml"/><Relationship Id="rId13" Type="http://schemas.openxmlformats.org/officeDocument/2006/relationships/customXml" Target="../ink/ink35.xml"/><Relationship Id="rId18" Type="http://schemas.openxmlformats.org/officeDocument/2006/relationships/customXml" Target="../ink/ink40.xml"/><Relationship Id="rId39" Type="http://schemas.openxmlformats.org/officeDocument/2006/relationships/customXml" Target="../ink/ink52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4.xml"/><Relationship Id="rId21" Type="http://schemas.openxmlformats.org/officeDocument/2006/relationships/customXml" Target="../ink/ink81.xml"/><Relationship Id="rId42" Type="http://schemas.openxmlformats.org/officeDocument/2006/relationships/customXml" Target="../ink/ink92.xml"/><Relationship Id="rId47" Type="http://schemas.openxmlformats.org/officeDocument/2006/relationships/image" Target="../media/image37.png"/><Relationship Id="rId63" Type="http://schemas.openxmlformats.org/officeDocument/2006/relationships/image" Target="../media/image45.png"/><Relationship Id="rId68" Type="http://schemas.openxmlformats.org/officeDocument/2006/relationships/customXml" Target="../ink/ink105.xml"/><Relationship Id="rId84" Type="http://schemas.openxmlformats.org/officeDocument/2006/relationships/image" Target="../media/image56.png"/><Relationship Id="rId16" Type="http://schemas.openxmlformats.org/officeDocument/2006/relationships/customXml" Target="../ink/ink76.xml"/><Relationship Id="rId11" Type="http://schemas.openxmlformats.org/officeDocument/2006/relationships/customXml" Target="../ink/ink71.xml"/><Relationship Id="rId32" Type="http://schemas.openxmlformats.org/officeDocument/2006/relationships/customXml" Target="../ink/ink87.xml"/><Relationship Id="rId37" Type="http://schemas.openxmlformats.org/officeDocument/2006/relationships/image" Target="../media/image320.png"/><Relationship Id="rId53" Type="http://schemas.openxmlformats.org/officeDocument/2006/relationships/image" Target="../media/image400.png"/><Relationship Id="rId58" Type="http://schemas.openxmlformats.org/officeDocument/2006/relationships/customXml" Target="../ink/ink100.xml"/><Relationship Id="rId74" Type="http://schemas.openxmlformats.org/officeDocument/2006/relationships/customXml" Target="../ink/ink108.xml"/><Relationship Id="rId79" Type="http://schemas.openxmlformats.org/officeDocument/2006/relationships/image" Target="../media/image53.png"/><Relationship Id="rId5" Type="http://schemas.openxmlformats.org/officeDocument/2006/relationships/image" Target="../media/image66.png"/><Relationship Id="rId61" Type="http://schemas.openxmlformats.org/officeDocument/2006/relationships/image" Target="../media/image44.png"/><Relationship Id="rId82" Type="http://schemas.openxmlformats.org/officeDocument/2006/relationships/customXml" Target="../ink/ink112.xml"/><Relationship Id="rId19" Type="http://schemas.openxmlformats.org/officeDocument/2006/relationships/customXml" Target="../ink/ink79.xml"/><Relationship Id="rId14" Type="http://schemas.openxmlformats.org/officeDocument/2006/relationships/customXml" Target="../ink/ink74.xml"/><Relationship Id="rId22" Type="http://schemas.openxmlformats.org/officeDocument/2006/relationships/customXml" Target="../ink/ink82.xml"/><Relationship Id="rId27" Type="http://schemas.openxmlformats.org/officeDocument/2006/relationships/image" Target="../media/image270.png"/><Relationship Id="rId30" Type="http://schemas.openxmlformats.org/officeDocument/2006/relationships/customXml" Target="../ink/ink86.xml"/><Relationship Id="rId35" Type="http://schemas.openxmlformats.org/officeDocument/2006/relationships/image" Target="../media/image310.png"/><Relationship Id="rId43" Type="http://schemas.openxmlformats.org/officeDocument/2006/relationships/image" Target="../media/image350.png"/><Relationship Id="rId48" Type="http://schemas.openxmlformats.org/officeDocument/2006/relationships/customXml" Target="../ink/ink95.xml"/><Relationship Id="rId56" Type="http://schemas.openxmlformats.org/officeDocument/2006/relationships/customXml" Target="../ink/ink99.xml"/><Relationship Id="rId64" Type="http://schemas.openxmlformats.org/officeDocument/2006/relationships/customXml" Target="../ink/ink103.xml"/><Relationship Id="rId69" Type="http://schemas.openxmlformats.org/officeDocument/2006/relationships/image" Target="../media/image480.png"/><Relationship Id="rId77" Type="http://schemas.openxmlformats.org/officeDocument/2006/relationships/image" Target="../media/image52.png"/><Relationship Id="rId8" Type="http://schemas.openxmlformats.org/officeDocument/2006/relationships/customXml" Target="../ink/ink68.xml"/><Relationship Id="rId51" Type="http://schemas.openxmlformats.org/officeDocument/2006/relationships/image" Target="../media/image39.png"/><Relationship Id="rId72" Type="http://schemas.openxmlformats.org/officeDocument/2006/relationships/customXml" Target="../ink/ink107.xml"/><Relationship Id="rId80" Type="http://schemas.openxmlformats.org/officeDocument/2006/relationships/customXml" Target="../ink/ink111.xml"/><Relationship Id="rId3" Type="http://schemas.openxmlformats.org/officeDocument/2006/relationships/image" Target="../media/image22.png"/><Relationship Id="rId12" Type="http://schemas.openxmlformats.org/officeDocument/2006/relationships/customXml" Target="../ink/ink72.xml"/><Relationship Id="rId17" Type="http://schemas.openxmlformats.org/officeDocument/2006/relationships/customXml" Target="../ink/ink77.xml"/><Relationship Id="rId25" Type="http://schemas.openxmlformats.org/officeDocument/2006/relationships/image" Target="../media/image260.png"/><Relationship Id="rId33" Type="http://schemas.openxmlformats.org/officeDocument/2006/relationships/image" Target="../media/image300.png"/><Relationship Id="rId38" Type="http://schemas.openxmlformats.org/officeDocument/2006/relationships/customXml" Target="../ink/ink90.xml"/><Relationship Id="rId46" Type="http://schemas.openxmlformats.org/officeDocument/2006/relationships/customXml" Target="../ink/ink94.xml"/><Relationship Id="rId59" Type="http://schemas.openxmlformats.org/officeDocument/2006/relationships/image" Target="../media/image43.png"/><Relationship Id="rId67" Type="http://schemas.openxmlformats.org/officeDocument/2006/relationships/image" Target="../media/image470.png"/><Relationship Id="rId20" Type="http://schemas.openxmlformats.org/officeDocument/2006/relationships/customXml" Target="../ink/ink80.xml"/><Relationship Id="rId41" Type="http://schemas.openxmlformats.org/officeDocument/2006/relationships/image" Target="../media/image340.png"/><Relationship Id="rId54" Type="http://schemas.openxmlformats.org/officeDocument/2006/relationships/customXml" Target="../ink/ink98.xml"/><Relationship Id="rId62" Type="http://schemas.openxmlformats.org/officeDocument/2006/relationships/customXml" Target="../ink/ink102.xml"/><Relationship Id="rId70" Type="http://schemas.openxmlformats.org/officeDocument/2006/relationships/customXml" Target="../ink/ink106.xml"/><Relationship Id="rId75" Type="http://schemas.openxmlformats.org/officeDocument/2006/relationships/image" Target="../media/image51.png"/><Relationship Id="rId83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7.xml"/><Relationship Id="rId15" Type="http://schemas.openxmlformats.org/officeDocument/2006/relationships/customXml" Target="../ink/ink75.xml"/><Relationship Id="rId23" Type="http://schemas.openxmlformats.org/officeDocument/2006/relationships/image" Target="../media/image250.png"/><Relationship Id="rId28" Type="http://schemas.openxmlformats.org/officeDocument/2006/relationships/customXml" Target="../ink/ink85.xml"/><Relationship Id="rId36" Type="http://schemas.openxmlformats.org/officeDocument/2006/relationships/customXml" Target="../ink/ink89.xml"/><Relationship Id="rId49" Type="http://schemas.openxmlformats.org/officeDocument/2006/relationships/image" Target="../media/image38.png"/><Relationship Id="rId57" Type="http://schemas.openxmlformats.org/officeDocument/2006/relationships/image" Target="../media/image42.png"/><Relationship Id="rId10" Type="http://schemas.openxmlformats.org/officeDocument/2006/relationships/customXml" Target="../ink/ink70.xml"/><Relationship Id="rId31" Type="http://schemas.openxmlformats.org/officeDocument/2006/relationships/image" Target="../media/image290.png"/><Relationship Id="rId44" Type="http://schemas.openxmlformats.org/officeDocument/2006/relationships/customXml" Target="../ink/ink93.xml"/><Relationship Id="rId52" Type="http://schemas.openxmlformats.org/officeDocument/2006/relationships/customXml" Target="../ink/ink97.xml"/><Relationship Id="rId60" Type="http://schemas.openxmlformats.org/officeDocument/2006/relationships/customXml" Target="../ink/ink101.xml"/><Relationship Id="rId65" Type="http://schemas.openxmlformats.org/officeDocument/2006/relationships/image" Target="../media/image46.png"/><Relationship Id="rId73" Type="http://schemas.openxmlformats.org/officeDocument/2006/relationships/image" Target="../media/image50.png"/><Relationship Id="rId78" Type="http://schemas.openxmlformats.org/officeDocument/2006/relationships/customXml" Target="../ink/ink110.xml"/><Relationship Id="rId81" Type="http://schemas.openxmlformats.org/officeDocument/2006/relationships/image" Target="../media/image54.png"/><Relationship Id="rId4" Type="http://schemas.openxmlformats.org/officeDocument/2006/relationships/customXml" Target="../ink/ink66.xml"/><Relationship Id="rId9" Type="http://schemas.openxmlformats.org/officeDocument/2006/relationships/customXml" Target="../ink/ink69.xml"/><Relationship Id="rId13" Type="http://schemas.openxmlformats.org/officeDocument/2006/relationships/customXml" Target="../ink/ink73.xml"/><Relationship Id="rId18" Type="http://schemas.openxmlformats.org/officeDocument/2006/relationships/customXml" Target="../ink/ink78.xml"/><Relationship Id="rId39" Type="http://schemas.openxmlformats.org/officeDocument/2006/relationships/image" Target="../media/image330.png"/><Relationship Id="rId34" Type="http://schemas.openxmlformats.org/officeDocument/2006/relationships/customXml" Target="../ink/ink88.xml"/><Relationship Id="rId50" Type="http://schemas.openxmlformats.org/officeDocument/2006/relationships/customXml" Target="../ink/ink96.xml"/><Relationship Id="rId55" Type="http://schemas.openxmlformats.org/officeDocument/2006/relationships/image" Target="../media/image410.png"/><Relationship Id="rId76" Type="http://schemas.openxmlformats.org/officeDocument/2006/relationships/customXml" Target="../ink/ink109.xml"/><Relationship Id="rId7" Type="http://schemas.openxmlformats.org/officeDocument/2006/relationships/image" Target="../media/image23.png"/><Relationship Id="rId71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29" Type="http://schemas.openxmlformats.org/officeDocument/2006/relationships/image" Target="../media/image280.png"/><Relationship Id="rId24" Type="http://schemas.openxmlformats.org/officeDocument/2006/relationships/customXml" Target="../ink/ink83.xml"/><Relationship Id="rId40" Type="http://schemas.openxmlformats.org/officeDocument/2006/relationships/customXml" Target="../ink/ink91.xml"/><Relationship Id="rId45" Type="http://schemas.openxmlformats.org/officeDocument/2006/relationships/image" Target="../media/image36.png"/><Relationship Id="rId66" Type="http://schemas.openxmlformats.org/officeDocument/2006/relationships/customXml" Target="../ink/ink10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5.xml"/><Relationship Id="rId13" Type="http://schemas.openxmlformats.org/officeDocument/2006/relationships/image" Target="../media/image64.jpeg"/><Relationship Id="rId3" Type="http://schemas.openxmlformats.org/officeDocument/2006/relationships/image" Target="../media/image62.png"/><Relationship Id="rId7" Type="http://schemas.openxmlformats.org/officeDocument/2006/relationships/image" Target="../media/image690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4.xml"/><Relationship Id="rId11" Type="http://schemas.openxmlformats.org/officeDocument/2006/relationships/image" Target="../media/image71.png"/><Relationship Id="rId5" Type="http://schemas.openxmlformats.org/officeDocument/2006/relationships/image" Target="../media/image680.png"/><Relationship Id="rId10" Type="http://schemas.openxmlformats.org/officeDocument/2006/relationships/customXml" Target="../ink/ink116.xml"/><Relationship Id="rId4" Type="http://schemas.openxmlformats.org/officeDocument/2006/relationships/customXml" Target="../ink/ink113.xml"/><Relationship Id="rId9" Type="http://schemas.openxmlformats.org/officeDocument/2006/relationships/image" Target="../media/image70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png"/><Relationship Id="rId3" Type="http://schemas.openxmlformats.org/officeDocument/2006/relationships/image" Target="../media/image67.png"/><Relationship Id="rId7" Type="http://schemas.openxmlformats.org/officeDocument/2006/relationships/customXml" Target="../ink/ink118.xml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0.png"/><Relationship Id="rId11" Type="http://schemas.openxmlformats.org/officeDocument/2006/relationships/customXml" Target="../ink/ink120.xml"/><Relationship Id="rId5" Type="http://schemas.openxmlformats.org/officeDocument/2006/relationships/customXml" Target="../ink/ink117.xml"/><Relationship Id="rId10" Type="http://schemas.openxmlformats.org/officeDocument/2006/relationships/image" Target="../media/image700.png"/><Relationship Id="rId4" Type="http://schemas.openxmlformats.org/officeDocument/2006/relationships/image" Target="../media/image62.png"/><Relationship Id="rId9" Type="http://schemas.openxmlformats.org/officeDocument/2006/relationships/customXml" Target="../ink/ink1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95.png"/><Relationship Id="rId3" Type="http://schemas.openxmlformats.org/officeDocument/2006/relationships/image" Target="../media/image93.png"/><Relationship Id="rId7" Type="http://schemas.openxmlformats.org/officeDocument/2006/relationships/customXml" Target="../ink/ink122.xml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11" Type="http://schemas.openxmlformats.org/officeDocument/2006/relationships/customXml" Target="../ink/ink124.xml"/><Relationship Id="rId5" Type="http://schemas.openxmlformats.org/officeDocument/2006/relationships/customXml" Target="../ink/ink121.xml"/><Relationship Id="rId10" Type="http://schemas.openxmlformats.org/officeDocument/2006/relationships/image" Target="../media/image103.png"/><Relationship Id="rId4" Type="http://schemas.openxmlformats.org/officeDocument/2006/relationships/image" Target="../media/image94.png"/><Relationship Id="rId9" Type="http://schemas.openxmlformats.org/officeDocument/2006/relationships/customXml" Target="../ink/ink1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7.xml"/><Relationship Id="rId3" Type="http://schemas.openxmlformats.org/officeDocument/2006/relationships/customXml" Target="../ink/ink125.xml"/><Relationship Id="rId7" Type="http://schemas.openxmlformats.org/officeDocument/2006/relationships/image" Target="../media/image690.pn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26.xml"/><Relationship Id="rId11" Type="http://schemas.openxmlformats.org/officeDocument/2006/relationships/image" Target="../media/image1010.png"/><Relationship Id="rId5" Type="http://schemas.openxmlformats.org/officeDocument/2006/relationships/image" Target="../media/image680.png"/><Relationship Id="rId10" Type="http://schemas.openxmlformats.org/officeDocument/2006/relationships/customXml" Target="../ink/ink128.xml"/><Relationship Id="rId9" Type="http://schemas.openxmlformats.org/officeDocument/2006/relationships/image" Target="../media/image100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ankwxu/digital-forensics-lab/blob/main/Basic_Computer_Skills_for_Forensics/file_carving/File_Carving_Manually/vm_to_ub_traffic.log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0.png"/><Relationship Id="rId3" Type="http://schemas.openxmlformats.org/officeDocument/2006/relationships/image" Target="../media/image133.png"/><Relationship Id="rId7" Type="http://schemas.openxmlformats.org/officeDocument/2006/relationships/customXml" Target="../ink/ink130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0.png"/><Relationship Id="rId5" Type="http://schemas.openxmlformats.org/officeDocument/2006/relationships/customXml" Target="../ink/ink129.xml"/><Relationship Id="rId4" Type="http://schemas.openxmlformats.org/officeDocument/2006/relationships/image" Target="../media/image13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Digital Evidence Search with A Pattern Matching Game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2871076-CFC8-4CD5-BF65-ECB4ACAEF8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Power of Regular Expression</a:t>
            </a:r>
          </a:p>
        </p:txBody>
      </p:sp>
      <p:pic>
        <p:nvPicPr>
          <p:cNvPr id="6146" name="Picture 2" descr="Match Madness Board Game - Walmart.com">
            <a:extLst>
              <a:ext uri="{FF2B5EF4-FFF2-40B4-BE49-F238E27FC236}">
                <a16:creationId xmlns:a16="http://schemas.microsoft.com/office/drawing/2014/main" id="{8025B738-23D5-45D4-8C3D-7BF763E552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5" t="10433" r="7671" b="9433"/>
          <a:stretch/>
        </p:blipFill>
        <p:spPr bwMode="auto">
          <a:xfrm>
            <a:off x="10433538" y="102456"/>
            <a:ext cx="1758461" cy="167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061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70082-FBF2-43B2-8E6C-C8A35EB13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all names in a text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E7B4C-A6AD-43F2-B340-A33C59DD7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469" y="1690688"/>
            <a:ext cx="9289585" cy="7392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E912E4-B2E3-45EB-9795-ADA13C4ED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469" y="3221499"/>
            <a:ext cx="9313209" cy="145750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C0C2C4-CBC1-4233-B388-FE23382AC8C2}"/>
              </a:ext>
            </a:extLst>
          </p:cNvPr>
          <p:cNvCxnSpPr>
            <a:cxnSpLocks/>
          </p:cNvCxnSpPr>
          <p:nvPr/>
        </p:nvCxnSpPr>
        <p:spPr>
          <a:xfrm flipV="1">
            <a:off x="3118338" y="4235938"/>
            <a:ext cx="140677" cy="759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DF6859B-0C9F-4D21-93A8-754084E1A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0807" y="4876352"/>
            <a:ext cx="3424389" cy="16165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E3A02E-0344-44D0-96F8-A6B1E1C5B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967" y="4961123"/>
            <a:ext cx="3905919" cy="1501128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60A4AE6-CDCB-46B8-827D-9CD754A05C5D}"/>
              </a:ext>
            </a:extLst>
          </p:cNvPr>
          <p:cNvCxnSpPr/>
          <p:nvPr/>
        </p:nvCxnSpPr>
        <p:spPr>
          <a:xfrm flipH="1" flipV="1">
            <a:off x="4610807" y="4615655"/>
            <a:ext cx="492639" cy="260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76A49C1D-A985-4E7A-B8F5-9F52E328A3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0117" y="4876352"/>
            <a:ext cx="3587244" cy="165884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12ABB84-5BB9-4237-9F66-6DFD3BE1FCEE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5699760" y="4615655"/>
            <a:ext cx="4403979" cy="260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098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3D5BA1-8D83-47A5-B7C9-711939ED36C6}"/>
              </a:ext>
            </a:extLst>
          </p:cNvPr>
          <p:cNvSpPr txBox="1"/>
          <p:nvPr/>
        </p:nvSpPr>
        <p:spPr>
          <a:xfrm>
            <a:off x="1686750" y="431832"/>
            <a:ext cx="980489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Word Character: 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[a-zA-Z0-9_]</a:t>
            </a:r>
          </a:p>
          <a:p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Word string: a list of </a:t>
            </a:r>
            <a:r>
              <a:rPr lang="en-US" sz="3600" dirty="0">
                <a:solidFill>
                  <a:srgbClr val="FF0000"/>
                </a:solidFill>
                <a:latin typeface="Consolas" panose="020B0609020204030204" pitchFamily="49" charset="0"/>
              </a:rPr>
              <a:t>word</a:t>
            </a:r>
            <a:r>
              <a:rPr lang="en-US" sz="3600" dirty="0">
                <a:solidFill>
                  <a:schemeClr val="accent6"/>
                </a:solidFill>
                <a:latin typeface="Consolas" panose="020B0609020204030204" pitchFamily="49" charset="0"/>
              </a:rPr>
              <a:t> characters</a:t>
            </a:r>
          </a:p>
          <a:p>
            <a:r>
              <a:rPr lang="en-US" sz="3600" dirty="0">
                <a:solidFill>
                  <a:schemeClr val="accent5"/>
                </a:solidFill>
                <a:latin typeface="Consolas" panose="020B0609020204030204" pitchFamily="49" charset="0"/>
              </a:rPr>
              <a:t>Word Boundary: \b </a:t>
            </a:r>
            <a:endParaRPr lang="en-US" sz="3600" dirty="0">
              <a:solidFill>
                <a:schemeClr val="accent5"/>
              </a:solidFill>
            </a:endParaRPr>
          </a:p>
        </p:txBody>
      </p:sp>
      <p:pic>
        <p:nvPicPr>
          <p:cNvPr id="8194" name="Picture 2" descr="Versus vs letters fight text brush Royalty Free Vector Image">
            <a:extLst>
              <a:ext uri="{FF2B5EF4-FFF2-40B4-BE49-F238E27FC236}">
                <a16:creationId xmlns:a16="http://schemas.microsoft.com/office/drawing/2014/main" id="{95DD9A47-D4C5-4463-A82E-163154171E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0" t="3533" r="12469" b="13148"/>
          <a:stretch/>
        </p:blipFill>
        <p:spPr bwMode="auto">
          <a:xfrm>
            <a:off x="245263" y="142179"/>
            <a:ext cx="1463040" cy="184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e 12">
            <a:extLst>
              <a:ext uri="{FF2B5EF4-FFF2-40B4-BE49-F238E27FC236}">
                <a16:creationId xmlns:a16="http://schemas.microsoft.com/office/drawing/2014/main" id="{0BBE21B1-1C57-4438-9174-B86DE9CE6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096426"/>
              </p:ext>
            </p:extLst>
          </p:nvPr>
        </p:nvGraphicFramePr>
        <p:xfrm>
          <a:off x="1357661" y="4272252"/>
          <a:ext cx="958088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63">
                  <a:extLst>
                    <a:ext uri="{9D8B030D-6E8A-4147-A177-3AD203B41FA5}">
                      <a16:colId xmlns:a16="http://schemas.microsoft.com/office/drawing/2014/main" val="28713306"/>
                    </a:ext>
                  </a:extLst>
                </a:gridCol>
                <a:gridCol w="334871">
                  <a:extLst>
                    <a:ext uri="{9D8B030D-6E8A-4147-A177-3AD203B41FA5}">
                      <a16:colId xmlns:a16="http://schemas.microsoft.com/office/drawing/2014/main" val="1948404293"/>
                    </a:ext>
                  </a:extLst>
                </a:gridCol>
                <a:gridCol w="722525">
                  <a:extLst>
                    <a:ext uri="{9D8B030D-6E8A-4147-A177-3AD203B41FA5}">
                      <a16:colId xmlns:a16="http://schemas.microsoft.com/office/drawing/2014/main" val="3231491846"/>
                    </a:ext>
                  </a:extLst>
                </a:gridCol>
                <a:gridCol w="475085">
                  <a:extLst>
                    <a:ext uri="{9D8B030D-6E8A-4147-A177-3AD203B41FA5}">
                      <a16:colId xmlns:a16="http://schemas.microsoft.com/office/drawing/2014/main" val="2676701306"/>
                    </a:ext>
                  </a:extLst>
                </a:gridCol>
                <a:gridCol w="682934">
                  <a:extLst>
                    <a:ext uri="{9D8B030D-6E8A-4147-A177-3AD203B41FA5}">
                      <a16:colId xmlns:a16="http://schemas.microsoft.com/office/drawing/2014/main" val="2230670701"/>
                    </a:ext>
                  </a:extLst>
                </a:gridCol>
                <a:gridCol w="550766">
                  <a:extLst>
                    <a:ext uri="{9D8B030D-6E8A-4147-A177-3AD203B41FA5}">
                      <a16:colId xmlns:a16="http://schemas.microsoft.com/office/drawing/2014/main" val="723902789"/>
                    </a:ext>
                  </a:extLst>
                </a:gridCol>
                <a:gridCol w="1209059">
                  <a:extLst>
                    <a:ext uri="{9D8B030D-6E8A-4147-A177-3AD203B41FA5}">
                      <a16:colId xmlns:a16="http://schemas.microsoft.com/office/drawing/2014/main" val="4291920798"/>
                    </a:ext>
                  </a:extLst>
                </a:gridCol>
                <a:gridCol w="512935">
                  <a:extLst>
                    <a:ext uri="{9D8B030D-6E8A-4147-A177-3AD203B41FA5}">
                      <a16:colId xmlns:a16="http://schemas.microsoft.com/office/drawing/2014/main" val="3814046215"/>
                    </a:ext>
                  </a:extLst>
                </a:gridCol>
                <a:gridCol w="778560">
                  <a:extLst>
                    <a:ext uri="{9D8B030D-6E8A-4147-A177-3AD203B41FA5}">
                      <a16:colId xmlns:a16="http://schemas.microsoft.com/office/drawing/2014/main" val="1490509452"/>
                    </a:ext>
                  </a:extLst>
                </a:gridCol>
                <a:gridCol w="301561">
                  <a:extLst>
                    <a:ext uri="{9D8B030D-6E8A-4147-A177-3AD203B41FA5}">
                      <a16:colId xmlns:a16="http://schemas.microsoft.com/office/drawing/2014/main" val="3350398125"/>
                    </a:ext>
                  </a:extLst>
                </a:gridCol>
                <a:gridCol w="301561">
                  <a:extLst>
                    <a:ext uri="{9D8B030D-6E8A-4147-A177-3AD203B41FA5}">
                      <a16:colId xmlns:a16="http://schemas.microsoft.com/office/drawing/2014/main" val="2800923538"/>
                    </a:ext>
                  </a:extLst>
                </a:gridCol>
                <a:gridCol w="690880">
                  <a:extLst>
                    <a:ext uri="{9D8B030D-6E8A-4147-A177-3AD203B41FA5}">
                      <a16:colId xmlns:a16="http://schemas.microsoft.com/office/drawing/2014/main" val="2826402512"/>
                    </a:ext>
                  </a:extLst>
                </a:gridCol>
                <a:gridCol w="464913">
                  <a:extLst>
                    <a:ext uri="{9D8B030D-6E8A-4147-A177-3AD203B41FA5}">
                      <a16:colId xmlns:a16="http://schemas.microsoft.com/office/drawing/2014/main" val="1806082281"/>
                    </a:ext>
                  </a:extLst>
                </a:gridCol>
                <a:gridCol w="479967">
                  <a:extLst>
                    <a:ext uri="{9D8B030D-6E8A-4147-A177-3AD203B41FA5}">
                      <a16:colId xmlns:a16="http://schemas.microsoft.com/office/drawing/2014/main" val="2697221986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648342828"/>
                    </a:ext>
                  </a:extLst>
                </a:gridCol>
                <a:gridCol w="386080">
                  <a:extLst>
                    <a:ext uri="{9D8B030D-6E8A-4147-A177-3AD203B41FA5}">
                      <a16:colId xmlns:a16="http://schemas.microsoft.com/office/drawing/2014/main" val="2992255568"/>
                    </a:ext>
                  </a:extLst>
                </a:gridCol>
                <a:gridCol w="782320">
                  <a:extLst>
                    <a:ext uri="{9D8B030D-6E8A-4147-A177-3AD203B41FA5}">
                      <a16:colId xmlns:a16="http://schemas.microsoft.com/office/drawing/2014/main" val="25817374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  <a:latin typeface="Agency FB" panose="020B0503020202020204" pitchFamily="34" charset="0"/>
                        </a:rPr>
                        <a:t>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518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688AE5-ED24-46D4-BB7A-B4C160322AF4}"/>
              </a:ext>
            </a:extLst>
          </p:cNvPr>
          <p:cNvCxnSpPr/>
          <p:nvPr/>
        </p:nvCxnSpPr>
        <p:spPr>
          <a:xfrm flipV="1">
            <a:off x="1357661" y="496821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23EC49-0C82-491A-A3AF-9F47E639F176}"/>
              </a:ext>
            </a:extLst>
          </p:cNvPr>
          <p:cNvSpPr txBox="1"/>
          <p:nvPr/>
        </p:nvSpPr>
        <p:spPr>
          <a:xfrm>
            <a:off x="1123747" y="567940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grpSp>
        <p:nvGrpSpPr>
          <p:cNvPr id="8205" name="Group 8204">
            <a:extLst>
              <a:ext uri="{FF2B5EF4-FFF2-40B4-BE49-F238E27FC236}">
                <a16:creationId xmlns:a16="http://schemas.microsoft.com/office/drawing/2014/main" id="{ED5AA9C2-0BAC-415E-837B-524CCD9A5E3A}"/>
              </a:ext>
            </a:extLst>
          </p:cNvPr>
          <p:cNvGrpSpPr/>
          <p:nvPr/>
        </p:nvGrpSpPr>
        <p:grpSpPr>
          <a:xfrm>
            <a:off x="10497991" y="4347632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203" name="Ink 8202">
                  <a:extLst>
                    <a:ext uri="{FF2B5EF4-FFF2-40B4-BE49-F238E27FC236}">
                      <a16:creationId xmlns:a16="http://schemas.microsoft.com/office/drawing/2014/main" id="{BFE5C574-DD3A-424E-A283-92C436DBD3B2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8203" name="Ink 8202">
                  <a:extLst>
                    <a:ext uri="{FF2B5EF4-FFF2-40B4-BE49-F238E27FC236}">
                      <a16:creationId xmlns:a16="http://schemas.microsoft.com/office/drawing/2014/main" id="{BFE5C574-DD3A-424E-A283-92C436DBD3B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204" name="Ink 8203">
                  <a:extLst>
                    <a:ext uri="{FF2B5EF4-FFF2-40B4-BE49-F238E27FC236}">
                      <a16:creationId xmlns:a16="http://schemas.microsoft.com/office/drawing/2014/main" id="{2053F87B-6314-425F-89C9-03A2BC879756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8204" name="Ink 8203">
                  <a:extLst>
                    <a:ext uri="{FF2B5EF4-FFF2-40B4-BE49-F238E27FC236}">
                      <a16:creationId xmlns:a16="http://schemas.microsoft.com/office/drawing/2014/main" id="{2053F87B-6314-425F-89C9-03A2BC87975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491C938-41F9-4738-BD20-7CAE98D3027E}"/>
              </a:ext>
            </a:extLst>
          </p:cNvPr>
          <p:cNvGrpSpPr/>
          <p:nvPr/>
        </p:nvGrpSpPr>
        <p:grpSpPr>
          <a:xfrm>
            <a:off x="1733631" y="435833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BF1001A-91E4-4CD1-B650-1770006C25A1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BF1001A-91E4-4CD1-B650-1770006C25A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163A55B-8922-4DBD-8173-2B3FE3118880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163A55B-8922-4DBD-8173-2B3FE311888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4BE21DC-49A7-4A54-80EA-7F652B2C5AB3}"/>
              </a:ext>
            </a:extLst>
          </p:cNvPr>
          <p:cNvGrpSpPr/>
          <p:nvPr/>
        </p:nvGrpSpPr>
        <p:grpSpPr>
          <a:xfrm>
            <a:off x="2858831" y="437969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D89AE5C-C5A9-4225-BC23-36179F67DDF6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D89AE5C-C5A9-4225-BC23-36179F67DDF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E8B29E6-CF73-4939-9FC7-3488045ECE17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E8B29E6-CF73-4939-9FC7-3488045ECE1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A9CA5C8-EBA4-4987-A9D4-6705D5079774}"/>
              </a:ext>
            </a:extLst>
          </p:cNvPr>
          <p:cNvGrpSpPr/>
          <p:nvPr/>
        </p:nvGrpSpPr>
        <p:grpSpPr>
          <a:xfrm>
            <a:off x="4042301" y="4365452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4054015-340B-46CF-BEF8-6690400729EC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4054015-340B-46CF-BEF8-6690400729E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34068C0-8775-4C3C-99D4-652C2FADE63A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34068C0-8775-4C3C-99D4-652C2FADE6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6CF9F6F-1D30-45B3-8F28-7D0D41C19237}"/>
              </a:ext>
            </a:extLst>
          </p:cNvPr>
          <p:cNvGrpSpPr/>
          <p:nvPr/>
        </p:nvGrpSpPr>
        <p:grpSpPr>
          <a:xfrm>
            <a:off x="5736961" y="4365452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5012F50-5638-4B89-BC5C-DA0411C90EA8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5012F50-5638-4B89-BC5C-DA0411C90EA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A7E64E7-9520-4036-A60D-E5B09B54A3E7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A7E64E7-9520-4036-A60D-E5B09B54A3E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6E81EC-473E-422B-86FE-9829AE53CA9D}"/>
              </a:ext>
            </a:extLst>
          </p:cNvPr>
          <p:cNvGrpSpPr/>
          <p:nvPr/>
        </p:nvGrpSpPr>
        <p:grpSpPr>
          <a:xfrm>
            <a:off x="7059581" y="4324772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9E721F6-9DB5-472E-9DBD-D1A9757BF353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9E721F6-9DB5-472E-9DBD-D1A9757BF35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1D82D6C-88A5-4E60-BCD9-B1E7C6F6FBE6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1D82D6C-88A5-4E60-BCD9-B1E7C6F6FBE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21F2600-BA86-4C70-8C0E-F627C2ACB2F8}"/>
              </a:ext>
            </a:extLst>
          </p:cNvPr>
          <p:cNvGrpSpPr/>
          <p:nvPr/>
        </p:nvGrpSpPr>
        <p:grpSpPr>
          <a:xfrm>
            <a:off x="8299421" y="435833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7E0FE7F-7A73-4870-9763-503D3D11E415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7E0FE7F-7A73-4870-9763-503D3D11E41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854F544-E8A0-49B0-AF45-3DE31FA48195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854F544-E8A0-49B0-AF45-3DE31FA4819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C6AAAB8-67A0-4677-9EB4-2D768AD3D3D0}"/>
              </a:ext>
            </a:extLst>
          </p:cNvPr>
          <p:cNvGrpSpPr/>
          <p:nvPr/>
        </p:nvGrpSpPr>
        <p:grpSpPr>
          <a:xfrm>
            <a:off x="9333046" y="435833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6B56965-7E20-4367-86F7-8F4E89B2AAF2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6B56965-7E20-4367-86F7-8F4E89B2AAF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80C7A66-A163-4EB1-9A19-3E0070CA2E5F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80C7A66-A163-4EB1-9A19-3E0070CA2E5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BA41509-5807-4F11-BEFE-E8CE92AF6DE5}"/>
              </a:ext>
            </a:extLst>
          </p:cNvPr>
          <p:cNvCxnSpPr/>
          <p:nvPr/>
        </p:nvCxnSpPr>
        <p:spPr>
          <a:xfrm flipV="1">
            <a:off x="3267741" y="494281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9929BD7-9413-4C2D-B86D-96853820C43F}"/>
              </a:ext>
            </a:extLst>
          </p:cNvPr>
          <p:cNvCxnSpPr/>
          <p:nvPr/>
        </p:nvCxnSpPr>
        <p:spPr>
          <a:xfrm flipV="1">
            <a:off x="3907821" y="492757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279A45BD-1AB3-45DC-A1EB-C22DF0B06E31}"/>
              </a:ext>
            </a:extLst>
          </p:cNvPr>
          <p:cNvCxnSpPr/>
          <p:nvPr/>
        </p:nvCxnSpPr>
        <p:spPr>
          <a:xfrm flipV="1">
            <a:off x="4476781" y="490217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624C921-8771-431A-B641-E8E19266363E}"/>
              </a:ext>
            </a:extLst>
          </p:cNvPr>
          <p:cNvCxnSpPr/>
          <p:nvPr/>
        </p:nvCxnSpPr>
        <p:spPr>
          <a:xfrm flipV="1">
            <a:off x="5645181" y="492757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8B5F2CB-9999-4642-8D27-01C30F34AA00}"/>
              </a:ext>
            </a:extLst>
          </p:cNvPr>
          <p:cNvCxnSpPr/>
          <p:nvPr/>
        </p:nvCxnSpPr>
        <p:spPr>
          <a:xfrm flipV="1">
            <a:off x="6198901" y="495805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07C2CF41-5207-4683-AAE2-91E26CDD1EDA}"/>
              </a:ext>
            </a:extLst>
          </p:cNvPr>
          <p:cNvCxnSpPr/>
          <p:nvPr/>
        </p:nvCxnSpPr>
        <p:spPr>
          <a:xfrm flipV="1">
            <a:off x="8299421" y="492757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78FB410E-34C0-4D50-BB75-E2F5811FC615}"/>
              </a:ext>
            </a:extLst>
          </p:cNvPr>
          <p:cNvCxnSpPr/>
          <p:nvPr/>
        </p:nvCxnSpPr>
        <p:spPr>
          <a:xfrm flipV="1">
            <a:off x="7577894" y="494281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AFBFAF8B-2554-4F4B-8FAE-227FF35B59D7}"/>
              </a:ext>
            </a:extLst>
          </p:cNvPr>
          <p:cNvCxnSpPr/>
          <p:nvPr/>
        </p:nvCxnSpPr>
        <p:spPr>
          <a:xfrm flipV="1">
            <a:off x="8764301" y="492757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4323235-4364-4D89-9FC2-A3E2B7955F53}"/>
              </a:ext>
            </a:extLst>
          </p:cNvPr>
          <p:cNvCxnSpPr/>
          <p:nvPr/>
        </p:nvCxnSpPr>
        <p:spPr>
          <a:xfrm flipV="1">
            <a:off x="9737461" y="492757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2610407-F11D-43AF-877A-AF9A1EF04288}"/>
              </a:ext>
            </a:extLst>
          </p:cNvPr>
          <p:cNvCxnSpPr/>
          <p:nvPr/>
        </p:nvCxnSpPr>
        <p:spPr>
          <a:xfrm flipV="1">
            <a:off x="10126878" y="495269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F681EAB1-9D99-4188-A7DC-41E1886132DB}"/>
              </a:ext>
            </a:extLst>
          </p:cNvPr>
          <p:cNvCxnSpPr/>
          <p:nvPr/>
        </p:nvCxnSpPr>
        <p:spPr>
          <a:xfrm flipV="1">
            <a:off x="2769901" y="495805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CFC5867F-B8EB-4329-B10B-C2AADB8D8F79}"/>
              </a:ext>
            </a:extLst>
          </p:cNvPr>
          <p:cNvCxnSpPr/>
          <p:nvPr/>
        </p:nvCxnSpPr>
        <p:spPr>
          <a:xfrm flipV="1">
            <a:off x="2064721" y="495805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702FA4A0-27A8-4914-8B0F-5D16F5AC5CA1}"/>
              </a:ext>
            </a:extLst>
          </p:cNvPr>
          <p:cNvSpPr txBox="1"/>
          <p:nvPr/>
        </p:nvSpPr>
        <p:spPr>
          <a:xfrm>
            <a:off x="1784117" y="5691353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21434F5-9236-4A79-A4D5-BBDA8059A2AF}"/>
              </a:ext>
            </a:extLst>
          </p:cNvPr>
          <p:cNvSpPr txBox="1"/>
          <p:nvPr/>
        </p:nvSpPr>
        <p:spPr>
          <a:xfrm>
            <a:off x="2523017" y="567940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48FB02F-87CE-4BFD-8215-77F3B9721678}"/>
              </a:ext>
            </a:extLst>
          </p:cNvPr>
          <p:cNvSpPr txBox="1"/>
          <p:nvPr/>
        </p:nvSpPr>
        <p:spPr>
          <a:xfrm>
            <a:off x="3028003" y="5671031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2D3728A-F9F1-4F18-ACF7-C77E90A0404E}"/>
              </a:ext>
            </a:extLst>
          </p:cNvPr>
          <p:cNvSpPr txBox="1"/>
          <p:nvPr/>
        </p:nvSpPr>
        <p:spPr>
          <a:xfrm>
            <a:off x="3673907" y="567940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D5D28C2-5D82-4D71-B00D-035A12692B7F}"/>
              </a:ext>
            </a:extLst>
          </p:cNvPr>
          <p:cNvSpPr txBox="1"/>
          <p:nvPr/>
        </p:nvSpPr>
        <p:spPr>
          <a:xfrm>
            <a:off x="4242867" y="5671031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9ADCBB8-167C-4478-9F92-11D724E2465D}"/>
              </a:ext>
            </a:extLst>
          </p:cNvPr>
          <p:cNvSpPr txBox="1"/>
          <p:nvPr/>
        </p:nvSpPr>
        <p:spPr>
          <a:xfrm>
            <a:off x="5407826" y="5671031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C94969-0D37-4353-832D-D11B73DB4F78}"/>
              </a:ext>
            </a:extLst>
          </p:cNvPr>
          <p:cNvSpPr txBox="1"/>
          <p:nvPr/>
        </p:nvSpPr>
        <p:spPr>
          <a:xfrm>
            <a:off x="6021361" y="567940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3180BC4-1802-4EE8-9780-20CEEC51C7E5}"/>
              </a:ext>
            </a:extLst>
          </p:cNvPr>
          <p:cNvSpPr txBox="1"/>
          <p:nvPr/>
        </p:nvSpPr>
        <p:spPr>
          <a:xfrm>
            <a:off x="7287043" y="567940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53EDC932-82FD-44B3-918C-ADEEEF46DC9F}"/>
              </a:ext>
            </a:extLst>
          </p:cNvPr>
          <p:cNvSpPr txBox="1"/>
          <p:nvPr/>
        </p:nvSpPr>
        <p:spPr>
          <a:xfrm>
            <a:off x="8015402" y="5705077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C9C37C-5066-48AC-8A45-7E5FC8C31F94}"/>
              </a:ext>
            </a:extLst>
          </p:cNvPr>
          <p:cNvSpPr txBox="1"/>
          <p:nvPr/>
        </p:nvSpPr>
        <p:spPr>
          <a:xfrm>
            <a:off x="8583821" y="5705077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99A726D2-AC61-439E-BE02-63BEBF0216A9}"/>
              </a:ext>
            </a:extLst>
          </p:cNvPr>
          <p:cNvSpPr txBox="1"/>
          <p:nvPr/>
        </p:nvSpPr>
        <p:spPr>
          <a:xfrm>
            <a:off x="9548408" y="5671031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9F5269F-D9BA-408A-BCE2-19D87CBC90C4}"/>
              </a:ext>
            </a:extLst>
          </p:cNvPr>
          <p:cNvSpPr txBox="1"/>
          <p:nvPr/>
        </p:nvSpPr>
        <p:spPr>
          <a:xfrm>
            <a:off x="9928029" y="567940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4D98CD0-0067-4149-9E6C-B5AE99C1B214}"/>
              </a:ext>
            </a:extLst>
          </p:cNvPr>
          <p:cNvSpPr txBox="1"/>
          <p:nvPr/>
        </p:nvSpPr>
        <p:spPr>
          <a:xfrm>
            <a:off x="1439664" y="567940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69C4ED30-9D82-4EF8-9692-5E2ACD10C699}"/>
              </a:ext>
            </a:extLst>
          </p:cNvPr>
          <p:cNvCxnSpPr/>
          <p:nvPr/>
        </p:nvCxnSpPr>
        <p:spPr>
          <a:xfrm flipV="1">
            <a:off x="1682781" y="496821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420A2159-5354-4EFA-A00F-8B7DADF53A10}"/>
              </a:ext>
            </a:extLst>
          </p:cNvPr>
          <p:cNvCxnSpPr/>
          <p:nvPr/>
        </p:nvCxnSpPr>
        <p:spPr>
          <a:xfrm flipV="1">
            <a:off x="6966021" y="4927572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E3A297F-5428-418C-A4EA-D58458F652E9}"/>
              </a:ext>
            </a:extLst>
          </p:cNvPr>
          <p:cNvSpPr txBox="1"/>
          <p:nvPr/>
        </p:nvSpPr>
        <p:spPr>
          <a:xfrm>
            <a:off x="6707860" y="5691353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FBD44A9D-41B9-4A6B-BFBB-B9C6B75A7482}"/>
              </a:ext>
            </a:extLst>
          </p:cNvPr>
          <p:cNvCxnSpPr/>
          <p:nvPr/>
        </p:nvCxnSpPr>
        <p:spPr>
          <a:xfrm flipV="1">
            <a:off x="9210992" y="4938365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1BAC7C67-EC39-472C-9B5E-D50168D4D540}"/>
              </a:ext>
            </a:extLst>
          </p:cNvPr>
          <p:cNvSpPr txBox="1"/>
          <p:nvPr/>
        </p:nvSpPr>
        <p:spPr>
          <a:xfrm>
            <a:off x="8949158" y="5681822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9204B9-CDBD-7620-57CA-56BCCCFC2E7D}"/>
              </a:ext>
            </a:extLst>
          </p:cNvPr>
          <p:cNvSpPr txBox="1"/>
          <p:nvPr/>
        </p:nvSpPr>
        <p:spPr>
          <a:xfrm>
            <a:off x="4534829" y="3134952"/>
            <a:ext cx="2676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</a:t>
            </a:r>
            <a:r>
              <a:rPr lang="en-US" dirty="0"/>
              <a:t> a </a:t>
            </a:r>
            <a:r>
              <a:rPr lang="en-US" dirty="0">
                <a:solidFill>
                  <a:srgbClr val="C00000"/>
                </a:solidFill>
              </a:rPr>
              <a:t>Word Character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FF32F30-1C67-607C-AC1B-CF088E3E07AB}"/>
              </a:ext>
            </a:extLst>
          </p:cNvPr>
          <p:cNvCxnSpPr>
            <a:stCxn id="3" idx="2"/>
          </p:cNvCxnSpPr>
          <p:nvPr/>
        </p:nvCxnSpPr>
        <p:spPr>
          <a:xfrm flipH="1">
            <a:off x="2018030" y="3504284"/>
            <a:ext cx="3855225" cy="641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A7AF6D-0F5F-DF5A-13A6-6AE1A2808A35}"/>
              </a:ext>
            </a:extLst>
          </p:cNvPr>
          <p:cNvCxnSpPr>
            <a:stCxn id="3" idx="2"/>
          </p:cNvCxnSpPr>
          <p:nvPr/>
        </p:nvCxnSpPr>
        <p:spPr>
          <a:xfrm flipH="1">
            <a:off x="3028003" y="3504284"/>
            <a:ext cx="2845252" cy="759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638DB4-2458-99AF-2F1F-6A7015E47E50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4242867" y="3504284"/>
            <a:ext cx="1630388" cy="679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488D7FE-609F-D135-7B5E-A910BB81EA03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5873255" y="3504284"/>
            <a:ext cx="86715" cy="712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9C4715-221D-6400-AF7D-C7B680E68AF7}"/>
              </a:ext>
            </a:extLst>
          </p:cNvPr>
          <p:cNvCxnSpPr>
            <a:stCxn id="3" idx="2"/>
          </p:cNvCxnSpPr>
          <p:nvPr/>
        </p:nvCxnSpPr>
        <p:spPr>
          <a:xfrm>
            <a:off x="5873255" y="3504284"/>
            <a:ext cx="1302432" cy="691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4D16006-779E-AFE4-55AF-30AB16D3745A}"/>
              </a:ext>
            </a:extLst>
          </p:cNvPr>
          <p:cNvCxnSpPr>
            <a:stCxn id="3" idx="2"/>
          </p:cNvCxnSpPr>
          <p:nvPr/>
        </p:nvCxnSpPr>
        <p:spPr>
          <a:xfrm>
            <a:off x="5873255" y="3504284"/>
            <a:ext cx="2609974" cy="676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68446E-A2F7-2E45-6EDE-CB0753B7F633}"/>
              </a:ext>
            </a:extLst>
          </p:cNvPr>
          <p:cNvCxnSpPr>
            <a:stCxn id="3" idx="2"/>
          </p:cNvCxnSpPr>
          <p:nvPr/>
        </p:nvCxnSpPr>
        <p:spPr>
          <a:xfrm>
            <a:off x="5873255" y="3504284"/>
            <a:ext cx="3459791" cy="694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6DD6459-7648-CC24-4919-DBD2FEF595D8}"/>
              </a:ext>
            </a:extLst>
          </p:cNvPr>
          <p:cNvCxnSpPr>
            <a:stCxn id="3" idx="2"/>
          </p:cNvCxnSpPr>
          <p:nvPr/>
        </p:nvCxnSpPr>
        <p:spPr>
          <a:xfrm>
            <a:off x="5873255" y="3504284"/>
            <a:ext cx="4464986" cy="694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E8D8ADE-14E1-7701-826A-61CEA7C94EEA}"/>
              </a:ext>
            </a:extLst>
          </p:cNvPr>
          <p:cNvSpPr txBox="1"/>
          <p:nvPr/>
        </p:nvSpPr>
        <p:spPr>
          <a:xfrm>
            <a:off x="6396199" y="1749958"/>
            <a:ext cx="51426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Before the first character in the word string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After the last character in the word string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73BA087-450A-5198-745F-5292BCCE42B5}"/>
              </a:ext>
            </a:extLst>
          </p:cNvPr>
          <p:cNvGrpSpPr/>
          <p:nvPr/>
        </p:nvGrpSpPr>
        <p:grpSpPr>
          <a:xfrm>
            <a:off x="9692744" y="386182"/>
            <a:ext cx="970920" cy="350640"/>
            <a:chOff x="9692744" y="386182"/>
            <a:chExt cx="970920" cy="35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4BC4BDA-661D-5890-E544-765E8CB90E7C}"/>
                    </a:ext>
                  </a:extLst>
                </p14:cNvPr>
                <p14:cNvContentPartPr/>
                <p14:nvPr/>
              </p14:nvContentPartPr>
              <p14:xfrm>
                <a:off x="9692744" y="386182"/>
                <a:ext cx="127440" cy="236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4BC4BDA-661D-5890-E544-765E8CB90E7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675104" y="368182"/>
                  <a:ext cx="1630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43236F4-73D3-03EC-F6EC-F89B971D353C}"/>
                    </a:ext>
                  </a:extLst>
                </p14:cNvPr>
                <p14:cNvContentPartPr/>
                <p14:nvPr/>
              </p14:nvContentPartPr>
              <p14:xfrm>
                <a:off x="9879584" y="410302"/>
                <a:ext cx="26640" cy="326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43236F4-73D3-03EC-F6EC-F89B971D353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861944" y="392662"/>
                  <a:ext cx="622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5A978E9-AF75-92E6-5E1D-DC840EC8171B}"/>
                    </a:ext>
                  </a:extLst>
                </p14:cNvPr>
                <p14:cNvContentPartPr/>
                <p14:nvPr/>
              </p14:nvContentPartPr>
              <p14:xfrm>
                <a:off x="9910904" y="387262"/>
                <a:ext cx="125280" cy="213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5A978E9-AF75-92E6-5E1D-DC840EC8171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892904" y="369622"/>
                  <a:ext cx="1609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5EE2673-6A95-FEE0-6743-7407631A7552}"/>
                    </a:ext>
                  </a:extLst>
                </p14:cNvPr>
                <p14:cNvContentPartPr/>
                <p14:nvPr/>
              </p14:nvContentPartPr>
              <p14:xfrm>
                <a:off x="10088024" y="394102"/>
                <a:ext cx="192960" cy="205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5EE2673-6A95-FEE0-6743-7407631A755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070384" y="376102"/>
                  <a:ext cx="2286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CB4825A-71FE-F9AF-2BAA-40604036AB83}"/>
                    </a:ext>
                  </a:extLst>
                </p14:cNvPr>
                <p14:cNvContentPartPr/>
                <p14:nvPr/>
              </p14:nvContentPartPr>
              <p14:xfrm>
                <a:off x="10389344" y="387262"/>
                <a:ext cx="88560" cy="187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CB4825A-71FE-F9AF-2BAA-40604036AB8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371704" y="369262"/>
                  <a:ext cx="1242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E9AE5D5-F316-A28E-DBD6-51B1102888BD}"/>
                    </a:ext>
                  </a:extLst>
                </p14:cNvPr>
                <p14:cNvContentPartPr/>
                <p14:nvPr/>
              </p14:nvContentPartPr>
              <p14:xfrm>
                <a:off x="10530464" y="386182"/>
                <a:ext cx="133200" cy="230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E9AE5D5-F316-A28E-DBD6-51B1102888B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512464" y="368182"/>
                  <a:ext cx="168840" cy="26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F047CC-1A9A-AB88-0E5F-40FA8B89CA25}"/>
              </a:ext>
            </a:extLst>
          </p:cNvPr>
          <p:cNvGrpSpPr/>
          <p:nvPr/>
        </p:nvGrpSpPr>
        <p:grpSpPr>
          <a:xfrm>
            <a:off x="8856824" y="503182"/>
            <a:ext cx="751680" cy="295200"/>
            <a:chOff x="8856824" y="503182"/>
            <a:chExt cx="751680" cy="29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520A928-F451-5A4E-D78A-AEA78F98B192}"/>
                    </a:ext>
                  </a:extLst>
                </p14:cNvPr>
                <p14:cNvContentPartPr/>
                <p14:nvPr/>
              </p14:nvContentPartPr>
              <p14:xfrm>
                <a:off x="8856824" y="618382"/>
                <a:ext cx="743040" cy="180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520A928-F451-5A4E-D78A-AEA78F98B19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839184" y="600382"/>
                  <a:ext cx="7786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03B1DE1-C847-B531-09CA-AECC12B1478D}"/>
                    </a:ext>
                  </a:extLst>
                </p14:cNvPr>
                <p14:cNvContentPartPr/>
                <p14:nvPr/>
              </p14:nvContentPartPr>
              <p14:xfrm>
                <a:off x="9553784" y="503182"/>
                <a:ext cx="54720" cy="225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03B1DE1-C847-B531-09CA-AECC12B1478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535784" y="485542"/>
                  <a:ext cx="90360" cy="26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837C54A-4D5E-6C91-4FC9-74C5DD0124A8}"/>
              </a:ext>
            </a:extLst>
          </p:cNvPr>
          <p:cNvGrpSpPr/>
          <p:nvPr/>
        </p:nvGrpSpPr>
        <p:grpSpPr>
          <a:xfrm>
            <a:off x="9073904" y="190702"/>
            <a:ext cx="450360" cy="257760"/>
            <a:chOff x="9073904" y="190702"/>
            <a:chExt cx="450360" cy="25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8D68BC5-C3EF-F949-A69C-67D9D80BCD07}"/>
                    </a:ext>
                  </a:extLst>
                </p14:cNvPr>
                <p14:cNvContentPartPr/>
                <p14:nvPr/>
              </p14:nvContentPartPr>
              <p14:xfrm>
                <a:off x="9073904" y="216622"/>
                <a:ext cx="24480" cy="231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8D68BC5-C3EF-F949-A69C-67D9D80BCD0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055904" y="198982"/>
                  <a:ext cx="601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10FC6AF-A894-91EB-1A7C-3ACCA1B99CBF}"/>
                    </a:ext>
                  </a:extLst>
                </p14:cNvPr>
                <p14:cNvContentPartPr/>
                <p14:nvPr/>
              </p14:nvContentPartPr>
              <p14:xfrm>
                <a:off x="9112784" y="190702"/>
                <a:ext cx="237240" cy="247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10FC6AF-A894-91EB-1A7C-3ACCA1B99CB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094784" y="172702"/>
                  <a:ext cx="2728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8DC5B63-BC43-3D46-F6E0-6BA84F7CE8AA}"/>
                    </a:ext>
                  </a:extLst>
                </p14:cNvPr>
                <p14:cNvContentPartPr/>
                <p14:nvPr/>
              </p14:nvContentPartPr>
              <p14:xfrm>
                <a:off x="9385304" y="263062"/>
                <a:ext cx="138960" cy="148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8DC5B63-BC43-3D46-F6E0-6BA84F7CE8A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367304" y="245422"/>
                  <a:ext cx="174600" cy="183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49985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2">
            <a:extLst>
              <a:ext uri="{FF2B5EF4-FFF2-40B4-BE49-F238E27FC236}">
                <a16:creationId xmlns:a16="http://schemas.microsoft.com/office/drawing/2014/main" id="{0BBE21B1-1C57-4438-9174-B86DE9CE6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880176"/>
              </p:ext>
            </p:extLst>
          </p:nvPr>
        </p:nvGraphicFramePr>
        <p:xfrm>
          <a:off x="1085571" y="538568"/>
          <a:ext cx="958088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63">
                  <a:extLst>
                    <a:ext uri="{9D8B030D-6E8A-4147-A177-3AD203B41FA5}">
                      <a16:colId xmlns:a16="http://schemas.microsoft.com/office/drawing/2014/main" val="28713306"/>
                    </a:ext>
                  </a:extLst>
                </a:gridCol>
                <a:gridCol w="334871">
                  <a:extLst>
                    <a:ext uri="{9D8B030D-6E8A-4147-A177-3AD203B41FA5}">
                      <a16:colId xmlns:a16="http://schemas.microsoft.com/office/drawing/2014/main" val="1948404293"/>
                    </a:ext>
                  </a:extLst>
                </a:gridCol>
                <a:gridCol w="722525">
                  <a:extLst>
                    <a:ext uri="{9D8B030D-6E8A-4147-A177-3AD203B41FA5}">
                      <a16:colId xmlns:a16="http://schemas.microsoft.com/office/drawing/2014/main" val="3231491846"/>
                    </a:ext>
                  </a:extLst>
                </a:gridCol>
                <a:gridCol w="475085">
                  <a:extLst>
                    <a:ext uri="{9D8B030D-6E8A-4147-A177-3AD203B41FA5}">
                      <a16:colId xmlns:a16="http://schemas.microsoft.com/office/drawing/2014/main" val="2676701306"/>
                    </a:ext>
                  </a:extLst>
                </a:gridCol>
                <a:gridCol w="682934">
                  <a:extLst>
                    <a:ext uri="{9D8B030D-6E8A-4147-A177-3AD203B41FA5}">
                      <a16:colId xmlns:a16="http://schemas.microsoft.com/office/drawing/2014/main" val="2230670701"/>
                    </a:ext>
                  </a:extLst>
                </a:gridCol>
                <a:gridCol w="550766">
                  <a:extLst>
                    <a:ext uri="{9D8B030D-6E8A-4147-A177-3AD203B41FA5}">
                      <a16:colId xmlns:a16="http://schemas.microsoft.com/office/drawing/2014/main" val="723902789"/>
                    </a:ext>
                  </a:extLst>
                </a:gridCol>
                <a:gridCol w="1209059">
                  <a:extLst>
                    <a:ext uri="{9D8B030D-6E8A-4147-A177-3AD203B41FA5}">
                      <a16:colId xmlns:a16="http://schemas.microsoft.com/office/drawing/2014/main" val="4291920798"/>
                    </a:ext>
                  </a:extLst>
                </a:gridCol>
                <a:gridCol w="512935">
                  <a:extLst>
                    <a:ext uri="{9D8B030D-6E8A-4147-A177-3AD203B41FA5}">
                      <a16:colId xmlns:a16="http://schemas.microsoft.com/office/drawing/2014/main" val="3814046215"/>
                    </a:ext>
                  </a:extLst>
                </a:gridCol>
                <a:gridCol w="778560">
                  <a:extLst>
                    <a:ext uri="{9D8B030D-6E8A-4147-A177-3AD203B41FA5}">
                      <a16:colId xmlns:a16="http://schemas.microsoft.com/office/drawing/2014/main" val="1490509452"/>
                    </a:ext>
                  </a:extLst>
                </a:gridCol>
                <a:gridCol w="301561">
                  <a:extLst>
                    <a:ext uri="{9D8B030D-6E8A-4147-A177-3AD203B41FA5}">
                      <a16:colId xmlns:a16="http://schemas.microsoft.com/office/drawing/2014/main" val="3350398125"/>
                    </a:ext>
                  </a:extLst>
                </a:gridCol>
                <a:gridCol w="301561">
                  <a:extLst>
                    <a:ext uri="{9D8B030D-6E8A-4147-A177-3AD203B41FA5}">
                      <a16:colId xmlns:a16="http://schemas.microsoft.com/office/drawing/2014/main" val="3246492445"/>
                    </a:ext>
                  </a:extLst>
                </a:gridCol>
                <a:gridCol w="690880">
                  <a:extLst>
                    <a:ext uri="{9D8B030D-6E8A-4147-A177-3AD203B41FA5}">
                      <a16:colId xmlns:a16="http://schemas.microsoft.com/office/drawing/2014/main" val="2826402512"/>
                    </a:ext>
                  </a:extLst>
                </a:gridCol>
                <a:gridCol w="464913">
                  <a:extLst>
                    <a:ext uri="{9D8B030D-6E8A-4147-A177-3AD203B41FA5}">
                      <a16:colId xmlns:a16="http://schemas.microsoft.com/office/drawing/2014/main" val="1806082281"/>
                    </a:ext>
                  </a:extLst>
                </a:gridCol>
                <a:gridCol w="479967">
                  <a:extLst>
                    <a:ext uri="{9D8B030D-6E8A-4147-A177-3AD203B41FA5}">
                      <a16:colId xmlns:a16="http://schemas.microsoft.com/office/drawing/2014/main" val="2697221986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648342828"/>
                    </a:ext>
                  </a:extLst>
                </a:gridCol>
                <a:gridCol w="386080">
                  <a:extLst>
                    <a:ext uri="{9D8B030D-6E8A-4147-A177-3AD203B41FA5}">
                      <a16:colId xmlns:a16="http://schemas.microsoft.com/office/drawing/2014/main" val="2992255568"/>
                    </a:ext>
                  </a:extLst>
                </a:gridCol>
                <a:gridCol w="782320">
                  <a:extLst>
                    <a:ext uri="{9D8B030D-6E8A-4147-A177-3AD203B41FA5}">
                      <a16:colId xmlns:a16="http://schemas.microsoft.com/office/drawing/2014/main" val="25817374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  <a:latin typeface="Agency FB" panose="020B0503020202020204" pitchFamily="34" charset="0"/>
                        </a:rPr>
                        <a:t>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518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688AE5-ED24-46D4-BB7A-B4C160322AF4}"/>
              </a:ext>
            </a:extLst>
          </p:cNvPr>
          <p:cNvCxnSpPr/>
          <p:nvPr/>
        </p:nvCxnSpPr>
        <p:spPr>
          <a:xfrm flipV="1">
            <a:off x="1085571" y="1234527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23EC49-0C82-491A-A3AF-9F47E639F176}"/>
              </a:ext>
            </a:extLst>
          </p:cNvPr>
          <p:cNvSpPr txBox="1"/>
          <p:nvPr/>
        </p:nvSpPr>
        <p:spPr>
          <a:xfrm>
            <a:off x="851657" y="194572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grpSp>
        <p:nvGrpSpPr>
          <p:cNvPr id="8205" name="Group 8204">
            <a:extLst>
              <a:ext uri="{FF2B5EF4-FFF2-40B4-BE49-F238E27FC236}">
                <a16:creationId xmlns:a16="http://schemas.microsoft.com/office/drawing/2014/main" id="{ED5AA9C2-0BAC-415E-837B-524CCD9A5E3A}"/>
              </a:ext>
            </a:extLst>
          </p:cNvPr>
          <p:cNvGrpSpPr/>
          <p:nvPr/>
        </p:nvGrpSpPr>
        <p:grpSpPr>
          <a:xfrm>
            <a:off x="10225901" y="613948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203" name="Ink 8202">
                  <a:extLst>
                    <a:ext uri="{FF2B5EF4-FFF2-40B4-BE49-F238E27FC236}">
                      <a16:creationId xmlns:a16="http://schemas.microsoft.com/office/drawing/2014/main" id="{BFE5C574-DD3A-424E-A283-92C436DBD3B2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8203" name="Ink 8202">
                  <a:extLst>
                    <a:ext uri="{FF2B5EF4-FFF2-40B4-BE49-F238E27FC236}">
                      <a16:creationId xmlns:a16="http://schemas.microsoft.com/office/drawing/2014/main" id="{BFE5C574-DD3A-424E-A283-92C436DBD3B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204" name="Ink 8203">
                  <a:extLst>
                    <a:ext uri="{FF2B5EF4-FFF2-40B4-BE49-F238E27FC236}">
                      <a16:creationId xmlns:a16="http://schemas.microsoft.com/office/drawing/2014/main" id="{2053F87B-6314-425F-89C9-03A2BC879756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8204" name="Ink 8203">
                  <a:extLst>
                    <a:ext uri="{FF2B5EF4-FFF2-40B4-BE49-F238E27FC236}">
                      <a16:creationId xmlns:a16="http://schemas.microsoft.com/office/drawing/2014/main" id="{2053F87B-6314-425F-89C9-03A2BC87975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491C938-41F9-4738-BD20-7CAE98D3027E}"/>
              </a:ext>
            </a:extLst>
          </p:cNvPr>
          <p:cNvGrpSpPr/>
          <p:nvPr/>
        </p:nvGrpSpPr>
        <p:grpSpPr>
          <a:xfrm>
            <a:off x="1461541" y="624647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BF1001A-91E4-4CD1-B650-1770006C25A1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BF1001A-91E4-4CD1-B650-1770006C25A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163A55B-8922-4DBD-8173-2B3FE3118880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163A55B-8922-4DBD-8173-2B3FE311888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4BE21DC-49A7-4A54-80EA-7F652B2C5AB3}"/>
              </a:ext>
            </a:extLst>
          </p:cNvPr>
          <p:cNvGrpSpPr/>
          <p:nvPr/>
        </p:nvGrpSpPr>
        <p:grpSpPr>
          <a:xfrm>
            <a:off x="2586741" y="646007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D89AE5C-C5A9-4225-BC23-36179F67DDF6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D89AE5C-C5A9-4225-BC23-36179F67DDF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E8B29E6-CF73-4939-9FC7-3488045ECE17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E8B29E6-CF73-4939-9FC7-3488045ECE1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A9CA5C8-EBA4-4987-A9D4-6705D5079774}"/>
              </a:ext>
            </a:extLst>
          </p:cNvPr>
          <p:cNvGrpSpPr/>
          <p:nvPr/>
        </p:nvGrpSpPr>
        <p:grpSpPr>
          <a:xfrm>
            <a:off x="3770211" y="631768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4054015-340B-46CF-BEF8-6690400729EC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4054015-340B-46CF-BEF8-6690400729E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34068C0-8775-4C3C-99D4-652C2FADE63A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34068C0-8775-4C3C-99D4-652C2FADE6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6CF9F6F-1D30-45B3-8F28-7D0D41C19237}"/>
              </a:ext>
            </a:extLst>
          </p:cNvPr>
          <p:cNvGrpSpPr/>
          <p:nvPr/>
        </p:nvGrpSpPr>
        <p:grpSpPr>
          <a:xfrm>
            <a:off x="5464871" y="631768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5012F50-5638-4B89-BC5C-DA0411C90EA8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5012F50-5638-4B89-BC5C-DA0411C90EA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A7E64E7-9520-4036-A60D-E5B09B54A3E7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A7E64E7-9520-4036-A60D-E5B09B54A3E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6E81EC-473E-422B-86FE-9829AE53CA9D}"/>
              </a:ext>
            </a:extLst>
          </p:cNvPr>
          <p:cNvGrpSpPr/>
          <p:nvPr/>
        </p:nvGrpSpPr>
        <p:grpSpPr>
          <a:xfrm>
            <a:off x="6787491" y="591088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9E721F6-9DB5-472E-9DBD-D1A9757BF353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9E721F6-9DB5-472E-9DBD-D1A9757BF35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1D82D6C-88A5-4E60-BCD9-B1E7C6F6FBE6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1D82D6C-88A5-4E60-BCD9-B1E7C6F6FBE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21F2600-BA86-4C70-8C0E-F627C2ACB2F8}"/>
              </a:ext>
            </a:extLst>
          </p:cNvPr>
          <p:cNvGrpSpPr/>
          <p:nvPr/>
        </p:nvGrpSpPr>
        <p:grpSpPr>
          <a:xfrm>
            <a:off x="8027331" y="624647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7E0FE7F-7A73-4870-9763-503D3D11E415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7E0FE7F-7A73-4870-9763-503D3D11E41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854F544-E8A0-49B0-AF45-3DE31FA48195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854F544-E8A0-49B0-AF45-3DE31FA4819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C6AAAB8-67A0-4677-9EB4-2D768AD3D3D0}"/>
              </a:ext>
            </a:extLst>
          </p:cNvPr>
          <p:cNvGrpSpPr/>
          <p:nvPr/>
        </p:nvGrpSpPr>
        <p:grpSpPr>
          <a:xfrm>
            <a:off x="9060956" y="624647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6B56965-7E20-4367-86F7-8F4E89B2AAF2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6B56965-7E20-4367-86F7-8F4E89B2AAF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80C7A66-A163-4EB1-9A19-3E0070CA2E5F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80C7A66-A163-4EB1-9A19-3E0070CA2E5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BA41509-5807-4F11-BEFE-E8CE92AF6DE5}"/>
              </a:ext>
            </a:extLst>
          </p:cNvPr>
          <p:cNvCxnSpPr/>
          <p:nvPr/>
        </p:nvCxnSpPr>
        <p:spPr>
          <a:xfrm flipV="1">
            <a:off x="2995651" y="120912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9929BD7-9413-4C2D-B86D-96853820C43F}"/>
              </a:ext>
            </a:extLst>
          </p:cNvPr>
          <p:cNvCxnSpPr/>
          <p:nvPr/>
        </p:nvCxnSpPr>
        <p:spPr>
          <a:xfrm flipV="1">
            <a:off x="3635731" y="119388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279A45BD-1AB3-45DC-A1EB-C22DF0B06E31}"/>
              </a:ext>
            </a:extLst>
          </p:cNvPr>
          <p:cNvCxnSpPr/>
          <p:nvPr/>
        </p:nvCxnSpPr>
        <p:spPr>
          <a:xfrm flipV="1">
            <a:off x="4204691" y="116848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624C921-8771-431A-B641-E8E19266363E}"/>
              </a:ext>
            </a:extLst>
          </p:cNvPr>
          <p:cNvCxnSpPr/>
          <p:nvPr/>
        </p:nvCxnSpPr>
        <p:spPr>
          <a:xfrm flipV="1">
            <a:off x="5373091" y="119388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8B5F2CB-9999-4642-8D27-01C30F34AA00}"/>
              </a:ext>
            </a:extLst>
          </p:cNvPr>
          <p:cNvCxnSpPr/>
          <p:nvPr/>
        </p:nvCxnSpPr>
        <p:spPr>
          <a:xfrm flipV="1">
            <a:off x="5926811" y="122436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07C2CF41-5207-4683-AAE2-91E26CDD1EDA}"/>
              </a:ext>
            </a:extLst>
          </p:cNvPr>
          <p:cNvCxnSpPr/>
          <p:nvPr/>
        </p:nvCxnSpPr>
        <p:spPr>
          <a:xfrm flipV="1">
            <a:off x="8027331" y="119388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78FB410E-34C0-4D50-BB75-E2F5811FC615}"/>
              </a:ext>
            </a:extLst>
          </p:cNvPr>
          <p:cNvCxnSpPr/>
          <p:nvPr/>
        </p:nvCxnSpPr>
        <p:spPr>
          <a:xfrm flipV="1">
            <a:off x="7305804" y="120912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AFBFAF8B-2554-4F4B-8FAE-227FF35B59D7}"/>
              </a:ext>
            </a:extLst>
          </p:cNvPr>
          <p:cNvCxnSpPr/>
          <p:nvPr/>
        </p:nvCxnSpPr>
        <p:spPr>
          <a:xfrm flipV="1">
            <a:off x="8492211" y="119388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4323235-4364-4D89-9FC2-A3E2B7955F53}"/>
              </a:ext>
            </a:extLst>
          </p:cNvPr>
          <p:cNvCxnSpPr/>
          <p:nvPr/>
        </p:nvCxnSpPr>
        <p:spPr>
          <a:xfrm flipV="1">
            <a:off x="9465371" y="119388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2610407-F11D-43AF-877A-AF9A1EF04288}"/>
              </a:ext>
            </a:extLst>
          </p:cNvPr>
          <p:cNvCxnSpPr/>
          <p:nvPr/>
        </p:nvCxnSpPr>
        <p:spPr>
          <a:xfrm flipV="1">
            <a:off x="9854788" y="1219007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F681EAB1-9D99-4188-A7DC-41E1886132DB}"/>
              </a:ext>
            </a:extLst>
          </p:cNvPr>
          <p:cNvCxnSpPr/>
          <p:nvPr/>
        </p:nvCxnSpPr>
        <p:spPr>
          <a:xfrm flipV="1">
            <a:off x="2497811" y="122436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CFC5867F-B8EB-4329-B10B-C2AADB8D8F79}"/>
              </a:ext>
            </a:extLst>
          </p:cNvPr>
          <p:cNvCxnSpPr/>
          <p:nvPr/>
        </p:nvCxnSpPr>
        <p:spPr>
          <a:xfrm flipV="1">
            <a:off x="1792631" y="122436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702FA4A0-27A8-4914-8B0F-5D16F5AC5CA1}"/>
              </a:ext>
            </a:extLst>
          </p:cNvPr>
          <p:cNvSpPr txBox="1"/>
          <p:nvPr/>
        </p:nvSpPr>
        <p:spPr>
          <a:xfrm>
            <a:off x="1512027" y="195766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21434F5-9236-4A79-A4D5-BBDA8059A2AF}"/>
              </a:ext>
            </a:extLst>
          </p:cNvPr>
          <p:cNvSpPr txBox="1"/>
          <p:nvPr/>
        </p:nvSpPr>
        <p:spPr>
          <a:xfrm>
            <a:off x="2250927" y="194572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48FB02F-87CE-4BFD-8215-77F3B9721678}"/>
              </a:ext>
            </a:extLst>
          </p:cNvPr>
          <p:cNvSpPr txBox="1"/>
          <p:nvPr/>
        </p:nvSpPr>
        <p:spPr>
          <a:xfrm>
            <a:off x="2755913" y="1937347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2D3728A-F9F1-4F18-ACF7-C77E90A0404E}"/>
              </a:ext>
            </a:extLst>
          </p:cNvPr>
          <p:cNvSpPr txBox="1"/>
          <p:nvPr/>
        </p:nvSpPr>
        <p:spPr>
          <a:xfrm>
            <a:off x="3401817" y="194572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D5D28C2-5D82-4D71-B00D-035A12692B7F}"/>
              </a:ext>
            </a:extLst>
          </p:cNvPr>
          <p:cNvSpPr txBox="1"/>
          <p:nvPr/>
        </p:nvSpPr>
        <p:spPr>
          <a:xfrm>
            <a:off x="3970777" y="1937347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9ADCBB8-167C-4478-9F92-11D724E2465D}"/>
              </a:ext>
            </a:extLst>
          </p:cNvPr>
          <p:cNvSpPr txBox="1"/>
          <p:nvPr/>
        </p:nvSpPr>
        <p:spPr>
          <a:xfrm>
            <a:off x="5135736" y="1937347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C94969-0D37-4353-832D-D11B73DB4F78}"/>
              </a:ext>
            </a:extLst>
          </p:cNvPr>
          <p:cNvSpPr txBox="1"/>
          <p:nvPr/>
        </p:nvSpPr>
        <p:spPr>
          <a:xfrm>
            <a:off x="5749271" y="194572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3180BC4-1802-4EE8-9780-20CEEC51C7E5}"/>
              </a:ext>
            </a:extLst>
          </p:cNvPr>
          <p:cNvSpPr txBox="1"/>
          <p:nvPr/>
        </p:nvSpPr>
        <p:spPr>
          <a:xfrm>
            <a:off x="7014953" y="194572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53EDC932-82FD-44B3-918C-ADEEEF46DC9F}"/>
              </a:ext>
            </a:extLst>
          </p:cNvPr>
          <p:cNvSpPr txBox="1"/>
          <p:nvPr/>
        </p:nvSpPr>
        <p:spPr>
          <a:xfrm>
            <a:off x="7743312" y="1971393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C9C37C-5066-48AC-8A45-7E5FC8C31F94}"/>
              </a:ext>
            </a:extLst>
          </p:cNvPr>
          <p:cNvSpPr txBox="1"/>
          <p:nvPr/>
        </p:nvSpPr>
        <p:spPr>
          <a:xfrm>
            <a:off x="8311731" y="1971393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99A726D2-AC61-439E-BE02-63BEBF0216A9}"/>
              </a:ext>
            </a:extLst>
          </p:cNvPr>
          <p:cNvSpPr txBox="1"/>
          <p:nvPr/>
        </p:nvSpPr>
        <p:spPr>
          <a:xfrm>
            <a:off x="9276318" y="1937347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9F5269F-D9BA-408A-BCE2-19D87CBC90C4}"/>
              </a:ext>
            </a:extLst>
          </p:cNvPr>
          <p:cNvSpPr txBox="1"/>
          <p:nvPr/>
        </p:nvSpPr>
        <p:spPr>
          <a:xfrm>
            <a:off x="9655939" y="194572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4D98CD0-0067-4149-9E6C-B5AE99C1B214}"/>
              </a:ext>
            </a:extLst>
          </p:cNvPr>
          <p:cNvSpPr txBox="1"/>
          <p:nvPr/>
        </p:nvSpPr>
        <p:spPr>
          <a:xfrm>
            <a:off x="1167574" y="1945725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69C4ED30-9D82-4EF8-9692-5E2ACD10C699}"/>
              </a:ext>
            </a:extLst>
          </p:cNvPr>
          <p:cNvCxnSpPr/>
          <p:nvPr/>
        </p:nvCxnSpPr>
        <p:spPr>
          <a:xfrm flipV="1">
            <a:off x="1410691" y="1234527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8207" name="Picture 8206">
            <a:extLst>
              <a:ext uri="{FF2B5EF4-FFF2-40B4-BE49-F238E27FC236}">
                <a16:creationId xmlns:a16="http://schemas.microsoft.com/office/drawing/2014/main" id="{38C791E0-2F7C-43F5-B682-C7D3EC5036F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97875" y="2953222"/>
            <a:ext cx="8746270" cy="920151"/>
          </a:xfrm>
          <a:prstGeom prst="rect">
            <a:avLst/>
          </a:prstGeom>
        </p:spPr>
      </p:pic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420A2159-5354-4EFA-A00F-8B7DADF53A10}"/>
              </a:ext>
            </a:extLst>
          </p:cNvPr>
          <p:cNvCxnSpPr/>
          <p:nvPr/>
        </p:nvCxnSpPr>
        <p:spPr>
          <a:xfrm flipV="1">
            <a:off x="6693931" y="1193888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E3A297F-5428-418C-A4EA-D58458F652E9}"/>
              </a:ext>
            </a:extLst>
          </p:cNvPr>
          <p:cNvSpPr txBox="1"/>
          <p:nvPr/>
        </p:nvSpPr>
        <p:spPr>
          <a:xfrm>
            <a:off x="6435770" y="1957669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212" name="Ink 8211">
                <a:extLst>
                  <a:ext uri="{FF2B5EF4-FFF2-40B4-BE49-F238E27FC236}">
                    <a16:creationId xmlns:a16="http://schemas.microsoft.com/office/drawing/2014/main" id="{9337191B-2E57-456D-B39F-ECEAD04213AA}"/>
                  </a:ext>
                </a:extLst>
              </p14:cNvPr>
              <p14:cNvContentPartPr/>
              <p14:nvPr/>
            </p14:nvContentPartPr>
            <p14:xfrm>
              <a:off x="1786011" y="1722047"/>
              <a:ext cx="639360" cy="20880"/>
            </p14:xfrm>
          </p:contentPart>
        </mc:Choice>
        <mc:Fallback xmlns="">
          <p:pic>
            <p:nvPicPr>
              <p:cNvPr id="8212" name="Ink 8211">
                <a:extLst>
                  <a:ext uri="{FF2B5EF4-FFF2-40B4-BE49-F238E27FC236}">
                    <a16:creationId xmlns:a16="http://schemas.microsoft.com/office/drawing/2014/main" id="{9337191B-2E57-456D-B39F-ECEAD04213A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768011" y="1704047"/>
                <a:ext cx="6750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213" name="Ink 8212">
                <a:extLst>
                  <a:ext uri="{FF2B5EF4-FFF2-40B4-BE49-F238E27FC236}">
                    <a16:creationId xmlns:a16="http://schemas.microsoft.com/office/drawing/2014/main" id="{BA371FEE-8B28-42F7-83E1-3B4D2C0D977F}"/>
                  </a:ext>
                </a:extLst>
              </p14:cNvPr>
              <p14:cNvContentPartPr/>
              <p14:nvPr/>
            </p14:nvContentPartPr>
            <p14:xfrm>
              <a:off x="2347611" y="1646087"/>
              <a:ext cx="93600" cy="149760"/>
            </p14:xfrm>
          </p:contentPart>
        </mc:Choice>
        <mc:Fallback xmlns="">
          <p:pic>
            <p:nvPicPr>
              <p:cNvPr id="8213" name="Ink 8212">
                <a:extLst>
                  <a:ext uri="{FF2B5EF4-FFF2-40B4-BE49-F238E27FC236}">
                    <a16:creationId xmlns:a16="http://schemas.microsoft.com/office/drawing/2014/main" id="{BA371FEE-8B28-42F7-83E1-3B4D2C0D977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329680" y="1628087"/>
                <a:ext cx="129103" cy="18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8216" name="Group 8215">
            <a:extLst>
              <a:ext uri="{FF2B5EF4-FFF2-40B4-BE49-F238E27FC236}">
                <a16:creationId xmlns:a16="http://schemas.microsoft.com/office/drawing/2014/main" id="{289AF236-F5FD-4E88-9C05-B2DA3CAA3AC4}"/>
              </a:ext>
            </a:extLst>
          </p:cNvPr>
          <p:cNvGrpSpPr/>
          <p:nvPr/>
        </p:nvGrpSpPr>
        <p:grpSpPr>
          <a:xfrm>
            <a:off x="1055571" y="1417487"/>
            <a:ext cx="802080" cy="325440"/>
            <a:chOff x="1148560" y="3393520"/>
            <a:chExt cx="80208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8208" name="Ink 8207">
                  <a:extLst>
                    <a:ext uri="{FF2B5EF4-FFF2-40B4-BE49-F238E27FC236}">
                      <a16:creationId xmlns:a16="http://schemas.microsoft.com/office/drawing/2014/main" id="{0334DEEF-D65E-433E-8B95-3A65C939AE4B}"/>
                    </a:ext>
                  </a:extLst>
                </p14:cNvPr>
                <p14:cNvContentPartPr/>
                <p14:nvPr/>
              </p14:nvContentPartPr>
              <p14:xfrm>
                <a:off x="1168000" y="3504040"/>
                <a:ext cx="669960" cy="33840"/>
              </p14:xfrm>
            </p:contentPart>
          </mc:Choice>
          <mc:Fallback xmlns="">
            <p:pic>
              <p:nvPicPr>
                <p:cNvPr id="8208" name="Ink 8207">
                  <a:extLst>
                    <a:ext uri="{FF2B5EF4-FFF2-40B4-BE49-F238E27FC236}">
                      <a16:creationId xmlns:a16="http://schemas.microsoft.com/office/drawing/2014/main" id="{0334DEEF-D65E-433E-8B95-3A65C939AE4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50000" y="3486400"/>
                  <a:ext cx="7056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8209" name="Ink 8208">
                  <a:extLst>
                    <a:ext uri="{FF2B5EF4-FFF2-40B4-BE49-F238E27FC236}">
                      <a16:creationId xmlns:a16="http://schemas.microsoft.com/office/drawing/2014/main" id="{B34F1FA5-8632-4183-8C4B-4CED04C956A6}"/>
                    </a:ext>
                  </a:extLst>
                </p14:cNvPr>
                <p14:cNvContentPartPr/>
                <p14:nvPr/>
              </p14:nvContentPartPr>
              <p14:xfrm>
                <a:off x="1754440" y="3403600"/>
                <a:ext cx="82080" cy="221400"/>
              </p14:xfrm>
            </p:contentPart>
          </mc:Choice>
          <mc:Fallback xmlns="">
            <p:pic>
              <p:nvPicPr>
                <p:cNvPr id="8209" name="Ink 8208">
                  <a:extLst>
                    <a:ext uri="{FF2B5EF4-FFF2-40B4-BE49-F238E27FC236}">
                      <a16:creationId xmlns:a16="http://schemas.microsoft.com/office/drawing/2014/main" id="{B34F1FA5-8632-4183-8C4B-4CED04C956A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736800" y="3385600"/>
                  <a:ext cx="1177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8211" name="Ink 8210">
                  <a:extLst>
                    <a:ext uri="{FF2B5EF4-FFF2-40B4-BE49-F238E27FC236}">
                      <a16:creationId xmlns:a16="http://schemas.microsoft.com/office/drawing/2014/main" id="{69C41AEE-EABA-4CB1-97ED-5DC3F3102DBD}"/>
                    </a:ext>
                  </a:extLst>
                </p14:cNvPr>
                <p14:cNvContentPartPr/>
                <p14:nvPr/>
              </p14:nvContentPartPr>
              <p14:xfrm>
                <a:off x="1148560" y="3393520"/>
                <a:ext cx="141480" cy="200160"/>
              </p14:xfrm>
            </p:contentPart>
          </mc:Choice>
          <mc:Fallback xmlns="">
            <p:pic>
              <p:nvPicPr>
                <p:cNvPr id="8211" name="Ink 8210">
                  <a:extLst>
                    <a:ext uri="{FF2B5EF4-FFF2-40B4-BE49-F238E27FC236}">
                      <a16:creationId xmlns:a16="http://schemas.microsoft.com/office/drawing/2014/main" id="{69C41AEE-EABA-4CB1-97ED-5DC3F3102DB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30920" y="3375520"/>
                  <a:ext cx="1771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8215" name="Ink 8214">
                  <a:extLst>
                    <a:ext uri="{FF2B5EF4-FFF2-40B4-BE49-F238E27FC236}">
                      <a16:creationId xmlns:a16="http://schemas.microsoft.com/office/drawing/2014/main" id="{ABD87E01-F389-41EC-90F1-9F87AE2617E2}"/>
                    </a:ext>
                  </a:extLst>
                </p14:cNvPr>
                <p14:cNvContentPartPr/>
                <p14:nvPr/>
              </p14:nvContentPartPr>
              <p14:xfrm>
                <a:off x="1863520" y="3565600"/>
                <a:ext cx="87120" cy="153360"/>
              </p14:xfrm>
            </p:contentPart>
          </mc:Choice>
          <mc:Fallback xmlns="">
            <p:pic>
              <p:nvPicPr>
                <p:cNvPr id="8215" name="Ink 8214">
                  <a:extLst>
                    <a:ext uri="{FF2B5EF4-FFF2-40B4-BE49-F238E27FC236}">
                      <a16:creationId xmlns:a16="http://schemas.microsoft.com/office/drawing/2014/main" id="{ABD87E01-F389-41EC-90F1-9F87AE2617E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845520" y="3547960"/>
                  <a:ext cx="12276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20" name="Group 8219">
            <a:extLst>
              <a:ext uri="{FF2B5EF4-FFF2-40B4-BE49-F238E27FC236}">
                <a16:creationId xmlns:a16="http://schemas.microsoft.com/office/drawing/2014/main" id="{DFAFEF3B-F668-457B-B95E-7754CB097991}"/>
              </a:ext>
            </a:extLst>
          </p:cNvPr>
          <p:cNvGrpSpPr/>
          <p:nvPr/>
        </p:nvGrpSpPr>
        <p:grpSpPr>
          <a:xfrm>
            <a:off x="2944491" y="1305527"/>
            <a:ext cx="679320" cy="231840"/>
            <a:chOff x="3037480" y="3281560"/>
            <a:chExt cx="679320" cy="23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217" name="Ink 8216">
                  <a:extLst>
                    <a:ext uri="{FF2B5EF4-FFF2-40B4-BE49-F238E27FC236}">
                      <a16:creationId xmlns:a16="http://schemas.microsoft.com/office/drawing/2014/main" id="{AB243205-9A54-43F3-B96C-D5087414381C}"/>
                    </a:ext>
                  </a:extLst>
                </p14:cNvPr>
                <p14:cNvContentPartPr/>
                <p14:nvPr/>
              </p14:nvContentPartPr>
              <p14:xfrm>
                <a:off x="3088240" y="3412960"/>
                <a:ext cx="628560" cy="21240"/>
              </p14:xfrm>
            </p:contentPart>
          </mc:Choice>
          <mc:Fallback xmlns="">
            <p:pic>
              <p:nvPicPr>
                <p:cNvPr id="8217" name="Ink 8216">
                  <a:extLst>
                    <a:ext uri="{FF2B5EF4-FFF2-40B4-BE49-F238E27FC236}">
                      <a16:creationId xmlns:a16="http://schemas.microsoft.com/office/drawing/2014/main" id="{AB243205-9A54-43F3-B96C-D5087414381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070600" y="3394960"/>
                  <a:ext cx="6642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8218" name="Ink 8217">
                  <a:extLst>
                    <a:ext uri="{FF2B5EF4-FFF2-40B4-BE49-F238E27FC236}">
                      <a16:creationId xmlns:a16="http://schemas.microsoft.com/office/drawing/2014/main" id="{82ADFE9C-B6AC-4AA9-8605-D47DDDA8915A}"/>
                    </a:ext>
                  </a:extLst>
                </p14:cNvPr>
                <p14:cNvContentPartPr/>
                <p14:nvPr/>
              </p14:nvContentPartPr>
              <p14:xfrm>
                <a:off x="3037480" y="3291640"/>
                <a:ext cx="164160" cy="221760"/>
              </p14:xfrm>
            </p:contentPart>
          </mc:Choice>
          <mc:Fallback xmlns="">
            <p:pic>
              <p:nvPicPr>
                <p:cNvPr id="8218" name="Ink 8217">
                  <a:extLst>
                    <a:ext uri="{FF2B5EF4-FFF2-40B4-BE49-F238E27FC236}">
                      <a16:creationId xmlns:a16="http://schemas.microsoft.com/office/drawing/2014/main" id="{82ADFE9C-B6AC-4AA9-8605-D47DDDA8915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019480" y="3274000"/>
                  <a:ext cx="1998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8219" name="Ink 8218">
                  <a:extLst>
                    <a:ext uri="{FF2B5EF4-FFF2-40B4-BE49-F238E27FC236}">
                      <a16:creationId xmlns:a16="http://schemas.microsoft.com/office/drawing/2014/main" id="{2F9BF26E-4F60-4788-92D0-5E988E6DDFEE}"/>
                    </a:ext>
                  </a:extLst>
                </p14:cNvPr>
                <p14:cNvContentPartPr/>
                <p14:nvPr/>
              </p14:nvContentPartPr>
              <p14:xfrm>
                <a:off x="3576040" y="3281560"/>
                <a:ext cx="99720" cy="172080"/>
              </p14:xfrm>
            </p:contentPart>
          </mc:Choice>
          <mc:Fallback xmlns="">
            <p:pic>
              <p:nvPicPr>
                <p:cNvPr id="8219" name="Ink 8218">
                  <a:extLst>
                    <a:ext uri="{FF2B5EF4-FFF2-40B4-BE49-F238E27FC236}">
                      <a16:creationId xmlns:a16="http://schemas.microsoft.com/office/drawing/2014/main" id="{2F9BF26E-4F60-4788-92D0-5E988E6DDFE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558040" y="3263920"/>
                  <a:ext cx="135360" cy="2077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FBD44A9D-41B9-4A6B-BFBB-B9C6B75A7482}"/>
              </a:ext>
            </a:extLst>
          </p:cNvPr>
          <p:cNvCxnSpPr/>
          <p:nvPr/>
        </p:nvCxnSpPr>
        <p:spPr>
          <a:xfrm flipV="1">
            <a:off x="8938902" y="120468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1BAC7C67-EC39-472C-9B5E-D50168D4D540}"/>
              </a:ext>
            </a:extLst>
          </p:cNvPr>
          <p:cNvSpPr txBox="1"/>
          <p:nvPr/>
        </p:nvSpPr>
        <p:spPr>
          <a:xfrm>
            <a:off x="8677068" y="194813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237" name="Ink 8236">
                <a:extLst>
                  <a:ext uri="{FF2B5EF4-FFF2-40B4-BE49-F238E27FC236}">
                    <a16:creationId xmlns:a16="http://schemas.microsoft.com/office/drawing/2014/main" id="{7FB2D86A-6775-4BB9-8B46-F524D0F1E203}"/>
                  </a:ext>
                </a:extLst>
              </p14:cNvPr>
              <p14:cNvContentPartPr/>
              <p14:nvPr/>
            </p14:nvContentPartPr>
            <p14:xfrm>
              <a:off x="8999691" y="1629887"/>
              <a:ext cx="792000" cy="21240"/>
            </p14:xfrm>
          </p:contentPart>
        </mc:Choice>
        <mc:Fallback xmlns="">
          <p:pic>
            <p:nvPicPr>
              <p:cNvPr id="8237" name="Ink 8236">
                <a:extLst>
                  <a:ext uri="{FF2B5EF4-FFF2-40B4-BE49-F238E27FC236}">
                    <a16:creationId xmlns:a16="http://schemas.microsoft.com/office/drawing/2014/main" id="{7FB2D86A-6775-4BB9-8B46-F524D0F1E203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981691" y="1611887"/>
                <a:ext cx="82764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238" name="Ink 8237">
                <a:extLst>
                  <a:ext uri="{FF2B5EF4-FFF2-40B4-BE49-F238E27FC236}">
                    <a16:creationId xmlns:a16="http://schemas.microsoft.com/office/drawing/2014/main" id="{A19B845F-F6D1-4DA9-8293-388681DE3C0F}"/>
                  </a:ext>
                </a:extLst>
              </p14:cNvPr>
              <p14:cNvContentPartPr/>
              <p14:nvPr/>
            </p14:nvContentPartPr>
            <p14:xfrm>
              <a:off x="9711051" y="1518647"/>
              <a:ext cx="114480" cy="212400"/>
            </p14:xfrm>
          </p:contentPart>
        </mc:Choice>
        <mc:Fallback xmlns="">
          <p:pic>
            <p:nvPicPr>
              <p:cNvPr id="8238" name="Ink 8237">
                <a:extLst>
                  <a:ext uri="{FF2B5EF4-FFF2-40B4-BE49-F238E27FC236}">
                    <a16:creationId xmlns:a16="http://schemas.microsoft.com/office/drawing/2014/main" id="{A19B845F-F6D1-4DA9-8293-388681DE3C0F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693107" y="1500647"/>
                <a:ext cx="150008" cy="24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241" name="Group 8240">
            <a:extLst>
              <a:ext uri="{FF2B5EF4-FFF2-40B4-BE49-F238E27FC236}">
                <a16:creationId xmlns:a16="http://schemas.microsoft.com/office/drawing/2014/main" id="{07454A9F-D899-4FA5-A058-BF13C70D6847}"/>
              </a:ext>
            </a:extLst>
          </p:cNvPr>
          <p:cNvGrpSpPr/>
          <p:nvPr/>
        </p:nvGrpSpPr>
        <p:grpSpPr>
          <a:xfrm>
            <a:off x="8451411" y="1274927"/>
            <a:ext cx="711720" cy="537480"/>
            <a:chOff x="8544400" y="3250960"/>
            <a:chExt cx="71172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232" name="Ink 8231">
                  <a:extLst>
                    <a:ext uri="{FF2B5EF4-FFF2-40B4-BE49-F238E27FC236}">
                      <a16:creationId xmlns:a16="http://schemas.microsoft.com/office/drawing/2014/main" id="{54B71EE3-4239-4F73-BFD9-CB2A76386D98}"/>
                    </a:ext>
                  </a:extLst>
                </p14:cNvPr>
                <p14:cNvContentPartPr/>
                <p14:nvPr/>
              </p14:nvContentPartPr>
              <p14:xfrm>
                <a:off x="8594800" y="3423760"/>
                <a:ext cx="405720" cy="360"/>
              </p14:xfrm>
            </p:contentPart>
          </mc:Choice>
          <mc:Fallback xmlns="">
            <p:pic>
              <p:nvPicPr>
                <p:cNvPr id="8232" name="Ink 8231">
                  <a:extLst>
                    <a:ext uri="{FF2B5EF4-FFF2-40B4-BE49-F238E27FC236}">
                      <a16:creationId xmlns:a16="http://schemas.microsoft.com/office/drawing/2014/main" id="{54B71EE3-4239-4F73-BFD9-CB2A76386D9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577160" y="3405760"/>
                  <a:ext cx="4413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233" name="Ink 8232">
                  <a:extLst>
                    <a:ext uri="{FF2B5EF4-FFF2-40B4-BE49-F238E27FC236}">
                      <a16:creationId xmlns:a16="http://schemas.microsoft.com/office/drawing/2014/main" id="{76F352A2-2C17-4DBA-9998-8C1CD957FD0C}"/>
                    </a:ext>
                  </a:extLst>
                </p14:cNvPr>
                <p14:cNvContentPartPr/>
                <p14:nvPr/>
              </p14:nvContentPartPr>
              <p14:xfrm>
                <a:off x="8960560" y="3321880"/>
                <a:ext cx="93600" cy="173160"/>
              </p14:xfrm>
            </p:contentPart>
          </mc:Choice>
          <mc:Fallback xmlns="">
            <p:pic>
              <p:nvPicPr>
                <p:cNvPr id="8233" name="Ink 8232">
                  <a:extLst>
                    <a:ext uri="{FF2B5EF4-FFF2-40B4-BE49-F238E27FC236}">
                      <a16:creationId xmlns:a16="http://schemas.microsoft.com/office/drawing/2014/main" id="{76F352A2-2C17-4DBA-9998-8C1CD957FD0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42920" y="3304240"/>
                  <a:ext cx="1292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8234" name="Ink 8233">
                  <a:extLst>
                    <a:ext uri="{FF2B5EF4-FFF2-40B4-BE49-F238E27FC236}">
                      <a16:creationId xmlns:a16="http://schemas.microsoft.com/office/drawing/2014/main" id="{5907B603-DF9F-489D-A7BE-0384FF613135}"/>
                    </a:ext>
                  </a:extLst>
                </p14:cNvPr>
                <p14:cNvContentPartPr/>
                <p14:nvPr/>
              </p14:nvContentPartPr>
              <p14:xfrm>
                <a:off x="8544400" y="3250960"/>
                <a:ext cx="132480" cy="263520"/>
              </p14:xfrm>
            </p:contentPart>
          </mc:Choice>
          <mc:Fallback xmlns="">
            <p:pic>
              <p:nvPicPr>
                <p:cNvPr id="8234" name="Ink 8233">
                  <a:extLst>
                    <a:ext uri="{FF2B5EF4-FFF2-40B4-BE49-F238E27FC236}">
                      <a16:creationId xmlns:a16="http://schemas.microsoft.com/office/drawing/2014/main" id="{5907B603-DF9F-489D-A7BE-0384FF61313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526400" y="3232960"/>
                  <a:ext cx="1681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8240" name="Ink 8239">
                  <a:extLst>
                    <a:ext uri="{FF2B5EF4-FFF2-40B4-BE49-F238E27FC236}">
                      <a16:creationId xmlns:a16="http://schemas.microsoft.com/office/drawing/2014/main" id="{64B14066-7B88-4CD9-A7EA-7F03EFD1045F}"/>
                    </a:ext>
                  </a:extLst>
                </p14:cNvPr>
                <p14:cNvContentPartPr/>
                <p14:nvPr/>
              </p14:nvContentPartPr>
              <p14:xfrm>
                <a:off x="9034000" y="3464440"/>
                <a:ext cx="222120" cy="324000"/>
              </p14:xfrm>
            </p:contentPart>
          </mc:Choice>
          <mc:Fallback xmlns="">
            <p:pic>
              <p:nvPicPr>
                <p:cNvPr id="8240" name="Ink 8239">
                  <a:extLst>
                    <a:ext uri="{FF2B5EF4-FFF2-40B4-BE49-F238E27FC236}">
                      <a16:creationId xmlns:a16="http://schemas.microsoft.com/office/drawing/2014/main" id="{64B14066-7B88-4CD9-A7EA-7F03EFD1045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016000" y="3446800"/>
                  <a:ext cx="257760" cy="35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8253" name="Ink 8252">
                <a:extLst>
                  <a:ext uri="{FF2B5EF4-FFF2-40B4-BE49-F238E27FC236}">
                    <a16:creationId xmlns:a16="http://schemas.microsoft.com/office/drawing/2014/main" id="{807C3578-9BE2-40F4-848E-CF9DF27B563A}"/>
                  </a:ext>
                </a:extLst>
              </p14:cNvPr>
              <p14:cNvContentPartPr/>
              <p14:nvPr/>
            </p14:nvContentPartPr>
            <p14:xfrm>
              <a:off x="7313451" y="1620167"/>
              <a:ext cx="649440" cy="51480"/>
            </p14:xfrm>
          </p:contentPart>
        </mc:Choice>
        <mc:Fallback xmlns="">
          <p:pic>
            <p:nvPicPr>
              <p:cNvPr id="8253" name="Ink 8252">
                <a:extLst>
                  <a:ext uri="{FF2B5EF4-FFF2-40B4-BE49-F238E27FC236}">
                    <a16:creationId xmlns:a16="http://schemas.microsoft.com/office/drawing/2014/main" id="{807C3578-9BE2-40F4-848E-CF9DF27B563A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295451" y="1602167"/>
                <a:ext cx="68508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8254" name="Ink 8253">
                <a:extLst>
                  <a:ext uri="{FF2B5EF4-FFF2-40B4-BE49-F238E27FC236}">
                    <a16:creationId xmlns:a16="http://schemas.microsoft.com/office/drawing/2014/main" id="{D770DD22-9971-456E-9772-875ED69A7968}"/>
                  </a:ext>
                </a:extLst>
              </p14:cNvPr>
              <p14:cNvContentPartPr/>
              <p14:nvPr/>
            </p14:nvContentPartPr>
            <p14:xfrm>
              <a:off x="7887291" y="1528727"/>
              <a:ext cx="111600" cy="193680"/>
            </p14:xfrm>
          </p:contentPart>
        </mc:Choice>
        <mc:Fallback xmlns="">
          <p:pic>
            <p:nvPicPr>
              <p:cNvPr id="8254" name="Ink 8253">
                <a:extLst>
                  <a:ext uri="{FF2B5EF4-FFF2-40B4-BE49-F238E27FC236}">
                    <a16:creationId xmlns:a16="http://schemas.microsoft.com/office/drawing/2014/main" id="{D770DD22-9971-456E-9772-875ED69A7968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869291" y="1510727"/>
                <a:ext cx="147240" cy="22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67F143CD-5FD3-477F-A2F3-D8D2ACA380FA}"/>
              </a:ext>
            </a:extLst>
          </p:cNvPr>
          <p:cNvGrpSpPr/>
          <p:nvPr/>
        </p:nvGrpSpPr>
        <p:grpSpPr>
          <a:xfrm>
            <a:off x="6662931" y="1335767"/>
            <a:ext cx="766080" cy="403560"/>
            <a:chOff x="6755920" y="3311800"/>
            <a:chExt cx="76608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8242" name="Ink 8241">
                  <a:extLst>
                    <a:ext uri="{FF2B5EF4-FFF2-40B4-BE49-F238E27FC236}">
                      <a16:creationId xmlns:a16="http://schemas.microsoft.com/office/drawing/2014/main" id="{5BBB3B6B-1AF4-4E8B-A640-43C042CE3742}"/>
                    </a:ext>
                  </a:extLst>
                </p14:cNvPr>
                <p14:cNvContentPartPr/>
                <p14:nvPr/>
              </p14:nvContentPartPr>
              <p14:xfrm>
                <a:off x="6755920" y="3464440"/>
                <a:ext cx="618840" cy="360"/>
              </p14:xfrm>
            </p:contentPart>
          </mc:Choice>
          <mc:Fallback xmlns="">
            <p:pic>
              <p:nvPicPr>
                <p:cNvPr id="8242" name="Ink 8241">
                  <a:extLst>
                    <a:ext uri="{FF2B5EF4-FFF2-40B4-BE49-F238E27FC236}">
                      <a16:creationId xmlns:a16="http://schemas.microsoft.com/office/drawing/2014/main" id="{5BBB3B6B-1AF4-4E8B-A640-43C042CE374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738280" y="3446800"/>
                  <a:ext cx="654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8243" name="Ink 8242">
                  <a:extLst>
                    <a:ext uri="{FF2B5EF4-FFF2-40B4-BE49-F238E27FC236}">
                      <a16:creationId xmlns:a16="http://schemas.microsoft.com/office/drawing/2014/main" id="{98D4ECCF-624A-49BA-9397-D9A02DFF517B}"/>
                    </a:ext>
                  </a:extLst>
                </p14:cNvPr>
                <p14:cNvContentPartPr/>
                <p14:nvPr/>
              </p14:nvContentPartPr>
              <p14:xfrm>
                <a:off x="7274320" y="3321880"/>
                <a:ext cx="92160" cy="173160"/>
              </p14:xfrm>
            </p:contentPart>
          </mc:Choice>
          <mc:Fallback xmlns="">
            <p:pic>
              <p:nvPicPr>
                <p:cNvPr id="8243" name="Ink 8242">
                  <a:extLst>
                    <a:ext uri="{FF2B5EF4-FFF2-40B4-BE49-F238E27FC236}">
                      <a16:creationId xmlns:a16="http://schemas.microsoft.com/office/drawing/2014/main" id="{98D4ECCF-624A-49BA-9397-D9A02DFF517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256680" y="3304240"/>
                  <a:ext cx="1278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8245" name="Ink 8244">
                  <a:extLst>
                    <a:ext uri="{FF2B5EF4-FFF2-40B4-BE49-F238E27FC236}">
                      <a16:creationId xmlns:a16="http://schemas.microsoft.com/office/drawing/2014/main" id="{4A0FF636-45ED-42B5-BCFE-374A1429A47E}"/>
                    </a:ext>
                  </a:extLst>
                </p14:cNvPr>
                <p14:cNvContentPartPr/>
                <p14:nvPr/>
              </p14:nvContentPartPr>
              <p14:xfrm>
                <a:off x="6780040" y="3311800"/>
                <a:ext cx="117360" cy="223920"/>
              </p14:xfrm>
            </p:contentPart>
          </mc:Choice>
          <mc:Fallback xmlns="">
            <p:pic>
              <p:nvPicPr>
                <p:cNvPr id="8245" name="Ink 8244">
                  <a:extLst>
                    <a:ext uri="{FF2B5EF4-FFF2-40B4-BE49-F238E27FC236}">
                      <a16:creationId xmlns:a16="http://schemas.microsoft.com/office/drawing/2014/main" id="{4A0FF636-45ED-42B5-BCFE-374A1429A47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762400" y="3294160"/>
                  <a:ext cx="1530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8246" name="Ink 8245">
                  <a:extLst>
                    <a:ext uri="{FF2B5EF4-FFF2-40B4-BE49-F238E27FC236}">
                      <a16:creationId xmlns:a16="http://schemas.microsoft.com/office/drawing/2014/main" id="{CE4FFCCA-A7DE-4DA6-9E81-A6BC02ABCF0F}"/>
                    </a:ext>
                  </a:extLst>
                </p14:cNvPr>
                <p14:cNvContentPartPr/>
                <p14:nvPr/>
              </p14:nvContentPartPr>
              <p14:xfrm>
                <a:off x="7307800" y="3403600"/>
                <a:ext cx="57960" cy="144720"/>
              </p14:xfrm>
            </p:contentPart>
          </mc:Choice>
          <mc:Fallback xmlns="">
            <p:pic>
              <p:nvPicPr>
                <p:cNvPr id="8246" name="Ink 8245">
                  <a:extLst>
                    <a:ext uri="{FF2B5EF4-FFF2-40B4-BE49-F238E27FC236}">
                      <a16:creationId xmlns:a16="http://schemas.microsoft.com/office/drawing/2014/main" id="{CE4FFCCA-A7DE-4DA6-9E81-A6BC02ABCF0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290160" y="3385600"/>
                  <a:ext cx="936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21920AF-27E0-4296-8B7E-BCC1481CD804}"/>
                    </a:ext>
                  </a:extLst>
                </p14:cNvPr>
                <p14:cNvContentPartPr/>
                <p14:nvPr/>
              </p14:nvContentPartPr>
              <p14:xfrm>
                <a:off x="7394560" y="3504760"/>
                <a:ext cx="127440" cy="2106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21920AF-27E0-4296-8B7E-BCC1481CD80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376920" y="3487120"/>
                  <a:ext cx="163080" cy="2462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136A80B-CA30-A806-0C55-ED086928FFE6}"/>
              </a:ext>
            </a:extLst>
          </p:cNvPr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2425371" y="3926113"/>
            <a:ext cx="7399661" cy="8230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9DEA5F0-6B9B-B760-AF80-B07FB97E254C}"/>
              </a:ext>
            </a:extLst>
          </p:cNvPr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>
            <a:off x="919969" y="4937939"/>
            <a:ext cx="5627763" cy="15790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82FEC9-4766-57CE-5AEF-5B79EB7AF071}"/>
              </a:ext>
            </a:extLst>
          </p:cNvPr>
          <p:cNvSpPr txBox="1"/>
          <p:nvPr/>
        </p:nvSpPr>
        <p:spPr>
          <a:xfrm>
            <a:off x="997875" y="2584277"/>
            <a:ext cx="5302186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Search </a:t>
            </a:r>
            <a:r>
              <a:rPr lang="en-US" dirty="0">
                <a:solidFill>
                  <a:srgbClr val="FF0000"/>
                </a:solidFill>
              </a:rPr>
              <a:t>two</a:t>
            </a:r>
            <a:r>
              <a:rPr lang="en-US" dirty="0"/>
              <a:t> characters between any two </a:t>
            </a:r>
            <a:r>
              <a:rPr lang="en-US" dirty="0">
                <a:solidFill>
                  <a:srgbClr val="FF0000"/>
                </a:solidFill>
              </a:rPr>
              <a:t>\b</a:t>
            </a:r>
          </a:p>
        </p:txBody>
      </p:sp>
    </p:spTree>
    <p:extLst>
      <p:ext uri="{BB962C8B-B14F-4D97-AF65-F5344CB8AC3E}">
        <p14:creationId xmlns:p14="http://schemas.microsoft.com/office/powerpoint/2010/main" val="2022466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07A120-6D59-4CC6-8C45-CA53AE0F9BBB}"/>
              </a:ext>
            </a:extLst>
          </p:cNvPr>
          <p:cNvSpPr txBox="1"/>
          <p:nvPr/>
        </p:nvSpPr>
        <p:spPr>
          <a:xfrm>
            <a:off x="2574320" y="240910"/>
            <a:ext cx="87071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\&lt;..\&gt;: </a:t>
            </a:r>
            <a:r>
              <a:rPr lang="en-GB" sz="3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Don’t’ cross </a:t>
            </a:r>
            <a:r>
              <a:rPr lang="en-GB" sz="3600" b="0" i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\b</a:t>
            </a:r>
            <a:r>
              <a:rPr lang="en-GB" sz="3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, AND must </a:t>
            </a:r>
            <a:r>
              <a:rPr lang="en-GB" sz="3600" dirty="0">
                <a:solidFill>
                  <a:schemeClr val="accent5"/>
                </a:solidFill>
                <a:latin typeface="Consolas" panose="020B0609020204030204" pitchFamily="49" charset="0"/>
              </a:rPr>
              <a:t>include a word string</a:t>
            </a:r>
            <a:endParaRPr lang="en-US" sz="36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r>
              <a:rPr lang="en-US" sz="3600" dirty="0">
                <a:solidFill>
                  <a:srgbClr val="FF0000"/>
                </a:solidFill>
                <a:latin typeface="Consolas" panose="020B0609020204030204" pitchFamily="49" charset="0"/>
              </a:rPr>
              <a:t>\b..\b</a:t>
            </a:r>
            <a:r>
              <a:rPr lang="en-US" sz="3600" dirty="0">
                <a:solidFill>
                  <a:schemeClr val="accent5"/>
                </a:solidFill>
                <a:latin typeface="Consolas" panose="020B0609020204030204" pitchFamily="49" charset="0"/>
              </a:rPr>
              <a:t>: any boundaries </a:t>
            </a:r>
            <a:endParaRPr lang="en-US" sz="3600" dirty="0">
              <a:solidFill>
                <a:schemeClr val="accent5"/>
              </a:solidFill>
            </a:endParaRPr>
          </a:p>
        </p:txBody>
      </p:sp>
      <p:pic>
        <p:nvPicPr>
          <p:cNvPr id="5" name="Picture 2" descr="Versus vs letters fight text brush Royalty Free Vector Image">
            <a:extLst>
              <a:ext uri="{FF2B5EF4-FFF2-40B4-BE49-F238E27FC236}">
                <a16:creationId xmlns:a16="http://schemas.microsoft.com/office/drawing/2014/main" id="{2C6C13BB-021D-4FB7-B79C-ECAD92CF00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0" t="3533" r="12469" b="13148"/>
          <a:stretch/>
        </p:blipFill>
        <p:spPr bwMode="auto">
          <a:xfrm>
            <a:off x="772160" y="131017"/>
            <a:ext cx="1463040" cy="184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12">
            <a:extLst>
              <a:ext uri="{FF2B5EF4-FFF2-40B4-BE49-F238E27FC236}">
                <a16:creationId xmlns:a16="http://schemas.microsoft.com/office/drawing/2014/main" id="{2BE035DB-BC85-4F9B-948E-4901DF3B7B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674947"/>
              </p:ext>
            </p:extLst>
          </p:nvPr>
        </p:nvGraphicFramePr>
        <p:xfrm>
          <a:off x="1209040" y="2209801"/>
          <a:ext cx="958088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63">
                  <a:extLst>
                    <a:ext uri="{9D8B030D-6E8A-4147-A177-3AD203B41FA5}">
                      <a16:colId xmlns:a16="http://schemas.microsoft.com/office/drawing/2014/main" val="28713306"/>
                    </a:ext>
                  </a:extLst>
                </a:gridCol>
                <a:gridCol w="334871">
                  <a:extLst>
                    <a:ext uri="{9D8B030D-6E8A-4147-A177-3AD203B41FA5}">
                      <a16:colId xmlns:a16="http://schemas.microsoft.com/office/drawing/2014/main" val="1948404293"/>
                    </a:ext>
                  </a:extLst>
                </a:gridCol>
                <a:gridCol w="722525">
                  <a:extLst>
                    <a:ext uri="{9D8B030D-6E8A-4147-A177-3AD203B41FA5}">
                      <a16:colId xmlns:a16="http://schemas.microsoft.com/office/drawing/2014/main" val="3231491846"/>
                    </a:ext>
                  </a:extLst>
                </a:gridCol>
                <a:gridCol w="475085">
                  <a:extLst>
                    <a:ext uri="{9D8B030D-6E8A-4147-A177-3AD203B41FA5}">
                      <a16:colId xmlns:a16="http://schemas.microsoft.com/office/drawing/2014/main" val="2676701306"/>
                    </a:ext>
                  </a:extLst>
                </a:gridCol>
                <a:gridCol w="682934">
                  <a:extLst>
                    <a:ext uri="{9D8B030D-6E8A-4147-A177-3AD203B41FA5}">
                      <a16:colId xmlns:a16="http://schemas.microsoft.com/office/drawing/2014/main" val="2230670701"/>
                    </a:ext>
                  </a:extLst>
                </a:gridCol>
                <a:gridCol w="550766">
                  <a:extLst>
                    <a:ext uri="{9D8B030D-6E8A-4147-A177-3AD203B41FA5}">
                      <a16:colId xmlns:a16="http://schemas.microsoft.com/office/drawing/2014/main" val="723902789"/>
                    </a:ext>
                  </a:extLst>
                </a:gridCol>
                <a:gridCol w="1209059">
                  <a:extLst>
                    <a:ext uri="{9D8B030D-6E8A-4147-A177-3AD203B41FA5}">
                      <a16:colId xmlns:a16="http://schemas.microsoft.com/office/drawing/2014/main" val="4291920798"/>
                    </a:ext>
                  </a:extLst>
                </a:gridCol>
                <a:gridCol w="512935">
                  <a:extLst>
                    <a:ext uri="{9D8B030D-6E8A-4147-A177-3AD203B41FA5}">
                      <a16:colId xmlns:a16="http://schemas.microsoft.com/office/drawing/2014/main" val="3814046215"/>
                    </a:ext>
                  </a:extLst>
                </a:gridCol>
                <a:gridCol w="778560">
                  <a:extLst>
                    <a:ext uri="{9D8B030D-6E8A-4147-A177-3AD203B41FA5}">
                      <a16:colId xmlns:a16="http://schemas.microsoft.com/office/drawing/2014/main" val="1490509452"/>
                    </a:ext>
                  </a:extLst>
                </a:gridCol>
                <a:gridCol w="301561">
                  <a:extLst>
                    <a:ext uri="{9D8B030D-6E8A-4147-A177-3AD203B41FA5}">
                      <a16:colId xmlns:a16="http://schemas.microsoft.com/office/drawing/2014/main" val="3350398125"/>
                    </a:ext>
                  </a:extLst>
                </a:gridCol>
                <a:gridCol w="301561">
                  <a:extLst>
                    <a:ext uri="{9D8B030D-6E8A-4147-A177-3AD203B41FA5}">
                      <a16:colId xmlns:a16="http://schemas.microsoft.com/office/drawing/2014/main" val="2718276567"/>
                    </a:ext>
                  </a:extLst>
                </a:gridCol>
                <a:gridCol w="690880">
                  <a:extLst>
                    <a:ext uri="{9D8B030D-6E8A-4147-A177-3AD203B41FA5}">
                      <a16:colId xmlns:a16="http://schemas.microsoft.com/office/drawing/2014/main" val="2826402512"/>
                    </a:ext>
                  </a:extLst>
                </a:gridCol>
                <a:gridCol w="464913">
                  <a:extLst>
                    <a:ext uri="{9D8B030D-6E8A-4147-A177-3AD203B41FA5}">
                      <a16:colId xmlns:a16="http://schemas.microsoft.com/office/drawing/2014/main" val="1806082281"/>
                    </a:ext>
                  </a:extLst>
                </a:gridCol>
                <a:gridCol w="479967">
                  <a:extLst>
                    <a:ext uri="{9D8B030D-6E8A-4147-A177-3AD203B41FA5}">
                      <a16:colId xmlns:a16="http://schemas.microsoft.com/office/drawing/2014/main" val="2697221986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648342828"/>
                    </a:ext>
                  </a:extLst>
                </a:gridCol>
                <a:gridCol w="386080">
                  <a:extLst>
                    <a:ext uri="{9D8B030D-6E8A-4147-A177-3AD203B41FA5}">
                      <a16:colId xmlns:a16="http://schemas.microsoft.com/office/drawing/2014/main" val="2992255568"/>
                    </a:ext>
                  </a:extLst>
                </a:gridCol>
                <a:gridCol w="782320">
                  <a:extLst>
                    <a:ext uri="{9D8B030D-6E8A-4147-A177-3AD203B41FA5}">
                      <a16:colId xmlns:a16="http://schemas.microsoft.com/office/drawing/2014/main" val="25817374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gency FB" panose="020B0503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  <a:latin typeface="Agency FB" panose="020B0503020202020204" pitchFamily="34" charset="0"/>
                        </a:rPr>
                        <a:t>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51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600D2D-1803-43E4-9FE7-67B225EE369F}"/>
              </a:ext>
            </a:extLst>
          </p:cNvPr>
          <p:cNvCxnSpPr/>
          <p:nvPr/>
        </p:nvCxnSpPr>
        <p:spPr>
          <a:xfrm flipV="1">
            <a:off x="1209040" y="2905760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E30852-1C43-4E83-B42B-C963C1F0F711}"/>
              </a:ext>
            </a:extLst>
          </p:cNvPr>
          <p:cNvSpPr txBox="1"/>
          <p:nvPr/>
        </p:nvSpPr>
        <p:spPr>
          <a:xfrm>
            <a:off x="975126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3014992-6AB5-40BE-B957-10E7B395ADBA}"/>
              </a:ext>
            </a:extLst>
          </p:cNvPr>
          <p:cNvGrpSpPr/>
          <p:nvPr/>
        </p:nvGrpSpPr>
        <p:grpSpPr>
          <a:xfrm>
            <a:off x="10109870" y="2336560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779FF67-A78B-4355-8CF6-1594D3F7078C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779FF67-A78B-4355-8CF6-1594D3F7078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201A2F7-26FA-43B1-8087-2D2E589DECB5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201A2F7-26FA-43B1-8087-2D2E589DECB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4BADCFB-9E4E-487B-A8FE-23DD24AE6F6A}"/>
              </a:ext>
            </a:extLst>
          </p:cNvPr>
          <p:cNvGrpSpPr/>
          <p:nvPr/>
        </p:nvGrpSpPr>
        <p:grpSpPr>
          <a:xfrm>
            <a:off x="1585010" y="2295880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F9FF18A-03EC-4C2D-8907-7F71F970C100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F9FF18A-03EC-4C2D-8907-7F71F970C10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9CD5025-33D2-46A2-8BDF-82447A20CBCC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9CD5025-33D2-46A2-8BDF-82447A20CBC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BA52DA3-1DB5-495E-8EF7-D28592658F7B}"/>
              </a:ext>
            </a:extLst>
          </p:cNvPr>
          <p:cNvGrpSpPr/>
          <p:nvPr/>
        </p:nvGrpSpPr>
        <p:grpSpPr>
          <a:xfrm>
            <a:off x="2710210" y="2317240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3C5F8F5-6328-4091-91CD-E5939E86E012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3C5F8F5-6328-4091-91CD-E5939E86E01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F990D8F-0A9B-4C57-8A0D-E195BAA99824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F990D8F-0A9B-4C57-8A0D-E195BAA9982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BBE729E-A5E8-4E49-9D56-C22918FCEEA7}"/>
              </a:ext>
            </a:extLst>
          </p:cNvPr>
          <p:cNvGrpSpPr/>
          <p:nvPr/>
        </p:nvGrpSpPr>
        <p:grpSpPr>
          <a:xfrm>
            <a:off x="3893680" y="230300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C631281-332F-4239-B09A-7F6FDA858099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C631281-332F-4239-B09A-7F6FDA85809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4C223DA-54C1-4A44-8DC4-1A55C97EB00B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4C223DA-54C1-4A44-8DC4-1A55C97EB00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8A690C-8825-448C-B600-D14BF46D8DD9}"/>
              </a:ext>
            </a:extLst>
          </p:cNvPr>
          <p:cNvGrpSpPr/>
          <p:nvPr/>
        </p:nvGrpSpPr>
        <p:grpSpPr>
          <a:xfrm>
            <a:off x="5588340" y="230300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592A966-6FAC-4BD1-8C28-BA9AF6C9BA95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592A966-6FAC-4BD1-8C28-BA9AF6C9BA9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8C9DF15-C51B-4E7D-A7E0-A711E5DB125E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8C9DF15-C51B-4E7D-A7E0-A711E5DB125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D714C12-F584-4FF1-9E23-65A92AE7E87A}"/>
              </a:ext>
            </a:extLst>
          </p:cNvPr>
          <p:cNvGrpSpPr/>
          <p:nvPr/>
        </p:nvGrpSpPr>
        <p:grpSpPr>
          <a:xfrm>
            <a:off x="6910960" y="2262321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227C856-D074-4600-92EA-8FF616737C47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227C856-D074-4600-92EA-8FF616737C4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553FD88-3191-41A3-8A83-3D28A646CEA2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553FD88-3191-41A3-8A83-3D28A646CEA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74D2B68-77BB-44B2-9E92-E7E858EF25E9}"/>
              </a:ext>
            </a:extLst>
          </p:cNvPr>
          <p:cNvGrpSpPr/>
          <p:nvPr/>
        </p:nvGrpSpPr>
        <p:grpSpPr>
          <a:xfrm>
            <a:off x="8150800" y="2295880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B95A40E-1AD5-4BC4-BF07-2FD49A39BE28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B95A40E-1AD5-4BC4-BF07-2FD49A39BE2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3958FED-ECB3-4081-BCEE-E1453D260006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3958FED-ECB3-4081-BCEE-E1453D26000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906E03A-C547-42B2-83B8-51F025B22323}"/>
              </a:ext>
            </a:extLst>
          </p:cNvPr>
          <p:cNvGrpSpPr/>
          <p:nvPr/>
        </p:nvGrpSpPr>
        <p:grpSpPr>
          <a:xfrm>
            <a:off x="9184425" y="2295880"/>
            <a:ext cx="312840" cy="424800"/>
            <a:chOff x="10271680" y="3118840"/>
            <a:chExt cx="31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AE977BF-888E-48B4-B3BC-604140A55410}"/>
                    </a:ext>
                  </a:extLst>
                </p14:cNvPr>
                <p14:cNvContentPartPr/>
                <p14:nvPr/>
              </p14:nvContentPartPr>
              <p14:xfrm>
                <a:off x="10291480" y="3118840"/>
                <a:ext cx="264600" cy="424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AE977BF-888E-48B4-B3BC-604140A5541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3480" y="3101200"/>
                  <a:ext cx="30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079BE33-D6FE-4033-BBE7-7EA0E168BB4A}"/>
                    </a:ext>
                  </a:extLst>
                </p14:cNvPr>
                <p14:cNvContentPartPr/>
                <p14:nvPr/>
              </p14:nvContentPartPr>
              <p14:xfrm>
                <a:off x="10271680" y="3159520"/>
                <a:ext cx="312840" cy="307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079BE33-D6FE-4033-BBE7-7EA0E168BB4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53680" y="3141880"/>
                  <a:ext cx="348480" cy="3434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63F6C45-CF2B-4C88-A16D-58C218AFB9DE}"/>
              </a:ext>
            </a:extLst>
          </p:cNvPr>
          <p:cNvCxnSpPr/>
          <p:nvPr/>
        </p:nvCxnSpPr>
        <p:spPr>
          <a:xfrm flipV="1">
            <a:off x="3119120" y="288036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978D82F-4987-43C8-8D00-5A3F157DD80C}"/>
              </a:ext>
            </a:extLst>
          </p:cNvPr>
          <p:cNvCxnSpPr/>
          <p:nvPr/>
        </p:nvCxnSpPr>
        <p:spPr>
          <a:xfrm flipV="1">
            <a:off x="3759200" y="28651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33051A4-827D-439B-A855-76E7BBEB7574}"/>
              </a:ext>
            </a:extLst>
          </p:cNvPr>
          <p:cNvCxnSpPr/>
          <p:nvPr/>
        </p:nvCxnSpPr>
        <p:spPr>
          <a:xfrm flipV="1">
            <a:off x="4328160" y="28397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7EC9024-0F1B-4066-BFB9-1EE703AC7150}"/>
              </a:ext>
            </a:extLst>
          </p:cNvPr>
          <p:cNvCxnSpPr/>
          <p:nvPr/>
        </p:nvCxnSpPr>
        <p:spPr>
          <a:xfrm flipV="1">
            <a:off x="5496560" y="28651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92700DE-1085-4622-BC84-8A91C2FC2A41}"/>
              </a:ext>
            </a:extLst>
          </p:cNvPr>
          <p:cNvCxnSpPr/>
          <p:nvPr/>
        </p:nvCxnSpPr>
        <p:spPr>
          <a:xfrm flipV="1">
            <a:off x="6050280" y="289560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5F02F0-2F31-40F2-80A1-E60854DF46B4}"/>
              </a:ext>
            </a:extLst>
          </p:cNvPr>
          <p:cNvCxnSpPr/>
          <p:nvPr/>
        </p:nvCxnSpPr>
        <p:spPr>
          <a:xfrm flipV="1">
            <a:off x="8150800" y="28651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DCE09DA-A7BA-4DF8-B8E3-86B2CCB1E4C3}"/>
              </a:ext>
            </a:extLst>
          </p:cNvPr>
          <p:cNvCxnSpPr/>
          <p:nvPr/>
        </p:nvCxnSpPr>
        <p:spPr>
          <a:xfrm flipV="1">
            <a:off x="7429273" y="288036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B52C9E3-F44A-4C43-8BA0-6B85B00B7355}"/>
              </a:ext>
            </a:extLst>
          </p:cNvPr>
          <p:cNvCxnSpPr/>
          <p:nvPr/>
        </p:nvCxnSpPr>
        <p:spPr>
          <a:xfrm flipV="1">
            <a:off x="8625280" y="2887960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C14ECEF-8246-4941-A0B8-F698C4338F89}"/>
              </a:ext>
            </a:extLst>
          </p:cNvPr>
          <p:cNvCxnSpPr/>
          <p:nvPr/>
        </p:nvCxnSpPr>
        <p:spPr>
          <a:xfrm flipV="1">
            <a:off x="9588840" y="28651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B3100B0-F155-473A-AD32-56A34B875781}"/>
              </a:ext>
            </a:extLst>
          </p:cNvPr>
          <p:cNvCxnSpPr/>
          <p:nvPr/>
        </p:nvCxnSpPr>
        <p:spPr>
          <a:xfrm flipV="1">
            <a:off x="9978257" y="2890240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3806841-6607-4DAA-A152-DA09D268A8BC}"/>
              </a:ext>
            </a:extLst>
          </p:cNvPr>
          <p:cNvCxnSpPr/>
          <p:nvPr/>
        </p:nvCxnSpPr>
        <p:spPr>
          <a:xfrm flipV="1">
            <a:off x="2621280" y="289560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DD3E864-2AE8-4605-A8B3-3F4D68D4C283}"/>
              </a:ext>
            </a:extLst>
          </p:cNvPr>
          <p:cNvCxnSpPr/>
          <p:nvPr/>
        </p:nvCxnSpPr>
        <p:spPr>
          <a:xfrm flipV="1">
            <a:off x="1916100" y="289560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4C43882-5C2B-4DC3-9DC8-C5238F3FE1DC}"/>
              </a:ext>
            </a:extLst>
          </p:cNvPr>
          <p:cNvSpPr txBox="1"/>
          <p:nvPr/>
        </p:nvSpPr>
        <p:spPr>
          <a:xfrm>
            <a:off x="1635496" y="3628902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9785FEF-8CDB-4071-A016-FA035FF889CD}"/>
              </a:ext>
            </a:extLst>
          </p:cNvPr>
          <p:cNvSpPr txBox="1"/>
          <p:nvPr/>
        </p:nvSpPr>
        <p:spPr>
          <a:xfrm>
            <a:off x="2374396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0FD51C-7E5C-45F2-BD38-EA69505382EF}"/>
              </a:ext>
            </a:extLst>
          </p:cNvPr>
          <p:cNvSpPr txBox="1"/>
          <p:nvPr/>
        </p:nvSpPr>
        <p:spPr>
          <a:xfrm>
            <a:off x="2879382" y="3608580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4AE5048-A2DA-4010-AB8F-739025B63594}"/>
              </a:ext>
            </a:extLst>
          </p:cNvPr>
          <p:cNvSpPr txBox="1"/>
          <p:nvPr/>
        </p:nvSpPr>
        <p:spPr>
          <a:xfrm>
            <a:off x="3525286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A1FE9EF-EEC6-4051-A222-F54E23F6C185}"/>
              </a:ext>
            </a:extLst>
          </p:cNvPr>
          <p:cNvSpPr txBox="1"/>
          <p:nvPr/>
        </p:nvSpPr>
        <p:spPr>
          <a:xfrm>
            <a:off x="4094246" y="3608580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91275EC-A660-4635-B4E9-C3895CF6A89C}"/>
              </a:ext>
            </a:extLst>
          </p:cNvPr>
          <p:cNvSpPr txBox="1"/>
          <p:nvPr/>
        </p:nvSpPr>
        <p:spPr>
          <a:xfrm>
            <a:off x="5259205" y="3608580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2CBBD1E-B5D1-4D11-AECC-AFD8550CE90E}"/>
              </a:ext>
            </a:extLst>
          </p:cNvPr>
          <p:cNvSpPr txBox="1"/>
          <p:nvPr/>
        </p:nvSpPr>
        <p:spPr>
          <a:xfrm>
            <a:off x="5872740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248140E-3F94-4218-B189-4C9DFF2F50EE}"/>
              </a:ext>
            </a:extLst>
          </p:cNvPr>
          <p:cNvSpPr txBox="1"/>
          <p:nvPr/>
        </p:nvSpPr>
        <p:spPr>
          <a:xfrm>
            <a:off x="7138422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5E0668-F34D-4F59-BA3C-A2D4B9964C45}"/>
              </a:ext>
            </a:extLst>
          </p:cNvPr>
          <p:cNvSpPr txBox="1"/>
          <p:nvPr/>
        </p:nvSpPr>
        <p:spPr>
          <a:xfrm>
            <a:off x="7866781" y="3642626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4E477D3-4407-4AFD-A157-24524EF5EC5C}"/>
              </a:ext>
            </a:extLst>
          </p:cNvPr>
          <p:cNvSpPr txBox="1"/>
          <p:nvPr/>
        </p:nvSpPr>
        <p:spPr>
          <a:xfrm>
            <a:off x="8435200" y="3642626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486A968-12E0-4B7F-B55A-24E31408FC7F}"/>
              </a:ext>
            </a:extLst>
          </p:cNvPr>
          <p:cNvSpPr txBox="1"/>
          <p:nvPr/>
        </p:nvSpPr>
        <p:spPr>
          <a:xfrm>
            <a:off x="9399787" y="3608580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F98654C-5B0A-4C68-9D3B-D21570A7565A}"/>
              </a:ext>
            </a:extLst>
          </p:cNvPr>
          <p:cNvSpPr txBox="1"/>
          <p:nvPr/>
        </p:nvSpPr>
        <p:spPr>
          <a:xfrm>
            <a:off x="9779408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21429E8-E5F7-47C4-88F3-A47547CA69EC}"/>
              </a:ext>
            </a:extLst>
          </p:cNvPr>
          <p:cNvSpPr txBox="1"/>
          <p:nvPr/>
        </p:nvSpPr>
        <p:spPr>
          <a:xfrm>
            <a:off x="1291043" y="3616958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A018D42-5E2D-4CAD-A00B-4A119E88E83D}"/>
              </a:ext>
            </a:extLst>
          </p:cNvPr>
          <p:cNvCxnSpPr/>
          <p:nvPr/>
        </p:nvCxnSpPr>
        <p:spPr>
          <a:xfrm flipV="1">
            <a:off x="1534160" y="2905760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190744E-1950-476E-A298-0EDC48B7F468}"/>
              </a:ext>
            </a:extLst>
          </p:cNvPr>
          <p:cNvCxnSpPr/>
          <p:nvPr/>
        </p:nvCxnSpPr>
        <p:spPr>
          <a:xfrm flipV="1">
            <a:off x="6817400" y="2865121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ACBDADC-9176-42F4-AE1A-3EE3750ED22B}"/>
              </a:ext>
            </a:extLst>
          </p:cNvPr>
          <p:cNvSpPr txBox="1"/>
          <p:nvPr/>
        </p:nvSpPr>
        <p:spPr>
          <a:xfrm>
            <a:off x="6559239" y="3628902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FD46E11C-2834-41D4-97A9-3B007EA5424F}"/>
                  </a:ext>
                </a:extLst>
              </p14:cNvPr>
              <p14:cNvContentPartPr/>
              <p14:nvPr/>
            </p14:nvContentPartPr>
            <p14:xfrm>
              <a:off x="1909480" y="3393280"/>
              <a:ext cx="639360" cy="208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FD46E11C-2834-41D4-97A9-3B007EA5424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91840" y="3375640"/>
                <a:ext cx="6750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F3A32B34-7DA1-47E5-81FA-332B339DFC92}"/>
                  </a:ext>
                </a:extLst>
              </p14:cNvPr>
              <p14:cNvContentPartPr/>
              <p14:nvPr/>
            </p14:nvContentPartPr>
            <p14:xfrm>
              <a:off x="2471080" y="3317320"/>
              <a:ext cx="93600" cy="1497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F3A32B34-7DA1-47E5-81FA-332B339DFC9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53080" y="3299320"/>
                <a:ext cx="129240" cy="18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77F560D3-0EFA-4A0F-A656-F1B31BDAE57E}"/>
              </a:ext>
            </a:extLst>
          </p:cNvPr>
          <p:cNvGrpSpPr/>
          <p:nvPr/>
        </p:nvGrpSpPr>
        <p:grpSpPr>
          <a:xfrm>
            <a:off x="1179040" y="3088720"/>
            <a:ext cx="802080" cy="325440"/>
            <a:chOff x="1148560" y="3393520"/>
            <a:chExt cx="80208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EF80423-3C10-42F1-B6A3-BDFEB7964E29}"/>
                    </a:ext>
                  </a:extLst>
                </p14:cNvPr>
                <p14:cNvContentPartPr/>
                <p14:nvPr/>
              </p14:nvContentPartPr>
              <p14:xfrm>
                <a:off x="1168000" y="3504040"/>
                <a:ext cx="669960" cy="33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EF80423-3C10-42F1-B6A3-BDFEB7964E2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50000" y="3486400"/>
                  <a:ext cx="7056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1A8699A-3301-4821-8A3F-387680DA7DF9}"/>
                    </a:ext>
                  </a:extLst>
                </p14:cNvPr>
                <p14:cNvContentPartPr/>
                <p14:nvPr/>
              </p14:nvContentPartPr>
              <p14:xfrm>
                <a:off x="1754440" y="3403600"/>
                <a:ext cx="82080" cy="221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1A8699A-3301-4821-8A3F-387680DA7DF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736800" y="3385600"/>
                  <a:ext cx="1177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915F745-F70A-4C1A-B169-DAA8ADF3720D}"/>
                    </a:ext>
                  </a:extLst>
                </p14:cNvPr>
                <p14:cNvContentPartPr/>
                <p14:nvPr/>
              </p14:nvContentPartPr>
              <p14:xfrm>
                <a:off x="1148560" y="3393520"/>
                <a:ext cx="141480" cy="2001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915F745-F70A-4C1A-B169-DAA8ADF3720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30920" y="3375520"/>
                  <a:ext cx="1771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BD18673-645C-40F2-91C6-0073EBC985AE}"/>
                    </a:ext>
                  </a:extLst>
                </p14:cNvPr>
                <p14:cNvContentPartPr/>
                <p14:nvPr/>
              </p14:nvContentPartPr>
              <p14:xfrm>
                <a:off x="1863520" y="3565600"/>
                <a:ext cx="87120" cy="153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BD18673-645C-40F2-91C6-0073EBC985A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45520" y="3547960"/>
                  <a:ext cx="12276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A5E5DB9-8C1D-42E1-AF1D-DDD02C4DE153}"/>
              </a:ext>
            </a:extLst>
          </p:cNvPr>
          <p:cNvGrpSpPr/>
          <p:nvPr/>
        </p:nvGrpSpPr>
        <p:grpSpPr>
          <a:xfrm>
            <a:off x="3067960" y="2976760"/>
            <a:ext cx="679320" cy="231840"/>
            <a:chOff x="3037480" y="3281560"/>
            <a:chExt cx="679320" cy="23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CB6B040-8283-461F-815F-D0388ED36AB3}"/>
                    </a:ext>
                  </a:extLst>
                </p14:cNvPr>
                <p14:cNvContentPartPr/>
                <p14:nvPr/>
              </p14:nvContentPartPr>
              <p14:xfrm>
                <a:off x="3088240" y="3412960"/>
                <a:ext cx="628560" cy="212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CB6B040-8283-461F-815F-D0388ED36AB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70600" y="3394960"/>
                  <a:ext cx="6642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85589B4-AF91-4A69-AE37-94E1159FDB34}"/>
                    </a:ext>
                  </a:extLst>
                </p14:cNvPr>
                <p14:cNvContentPartPr/>
                <p14:nvPr/>
              </p14:nvContentPartPr>
              <p14:xfrm>
                <a:off x="3037480" y="3291640"/>
                <a:ext cx="164160" cy="2217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85589B4-AF91-4A69-AE37-94E1159FDB3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019480" y="3274000"/>
                  <a:ext cx="1998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24A44DB-8F2F-47D2-8B98-6DFDDDD430FB}"/>
                    </a:ext>
                  </a:extLst>
                </p14:cNvPr>
                <p14:cNvContentPartPr/>
                <p14:nvPr/>
              </p14:nvContentPartPr>
              <p14:xfrm>
                <a:off x="3576040" y="3281560"/>
                <a:ext cx="99720" cy="172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24A44DB-8F2F-47D2-8B98-6DFDDDD430F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558040" y="3263920"/>
                  <a:ext cx="135360" cy="2077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925229C-E218-4751-98CE-8C1082BDEE69}"/>
              </a:ext>
            </a:extLst>
          </p:cNvPr>
          <p:cNvCxnSpPr/>
          <p:nvPr/>
        </p:nvCxnSpPr>
        <p:spPr>
          <a:xfrm flipV="1">
            <a:off x="9062371" y="2875914"/>
            <a:ext cx="0" cy="579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9616537-1800-4375-A4B2-CC5FE07C839B}"/>
              </a:ext>
            </a:extLst>
          </p:cNvPr>
          <p:cNvSpPr txBox="1"/>
          <p:nvPr/>
        </p:nvSpPr>
        <p:spPr>
          <a:xfrm>
            <a:off x="8800537" y="3619371"/>
            <a:ext cx="46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\b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A3DC4FEE-05EF-4D75-9D18-D84CDD0DC3C2}"/>
                  </a:ext>
                </a:extLst>
              </p14:cNvPr>
              <p14:cNvContentPartPr/>
              <p14:nvPr/>
            </p14:nvContentPartPr>
            <p14:xfrm>
              <a:off x="9123160" y="3301120"/>
              <a:ext cx="792000" cy="212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A3DC4FEE-05EF-4D75-9D18-D84CDD0DC3C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105160" y="3283480"/>
                <a:ext cx="82764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A35159DD-862D-4023-8633-373DADB97335}"/>
                  </a:ext>
                </a:extLst>
              </p14:cNvPr>
              <p14:cNvContentPartPr/>
              <p14:nvPr/>
            </p14:nvContentPartPr>
            <p14:xfrm>
              <a:off x="9834520" y="3189880"/>
              <a:ext cx="114480" cy="2124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A35159DD-862D-4023-8633-373DADB9733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816520" y="3172240"/>
                <a:ext cx="150120" cy="24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A8EE22F4-BD12-4A93-A983-EED0013EC1FD}"/>
              </a:ext>
            </a:extLst>
          </p:cNvPr>
          <p:cNvGrpSpPr/>
          <p:nvPr/>
        </p:nvGrpSpPr>
        <p:grpSpPr>
          <a:xfrm>
            <a:off x="8574880" y="2946160"/>
            <a:ext cx="711720" cy="537480"/>
            <a:chOff x="8544400" y="3250960"/>
            <a:chExt cx="71172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DFEACF8-C358-4BFF-8B8A-1A6FE2F4ECFC}"/>
                    </a:ext>
                  </a:extLst>
                </p14:cNvPr>
                <p14:cNvContentPartPr/>
                <p14:nvPr/>
              </p14:nvContentPartPr>
              <p14:xfrm>
                <a:off x="8594800" y="3423760"/>
                <a:ext cx="405720" cy="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DFEACF8-C358-4BFF-8B8A-1A6FE2F4ECF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577160" y="3405760"/>
                  <a:ext cx="4413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C6EB2DF-9C58-4206-8DFB-12C48A8FBB75}"/>
                    </a:ext>
                  </a:extLst>
                </p14:cNvPr>
                <p14:cNvContentPartPr/>
                <p14:nvPr/>
              </p14:nvContentPartPr>
              <p14:xfrm>
                <a:off x="8960560" y="3321880"/>
                <a:ext cx="93600" cy="173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C6EB2DF-9C58-4206-8DFB-12C48A8FBB7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942920" y="3304240"/>
                  <a:ext cx="1292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B49AC94-AEA9-4B7C-9282-6C724D55F3C6}"/>
                    </a:ext>
                  </a:extLst>
                </p14:cNvPr>
                <p14:cNvContentPartPr/>
                <p14:nvPr/>
              </p14:nvContentPartPr>
              <p14:xfrm>
                <a:off x="8544400" y="3250960"/>
                <a:ext cx="132480" cy="2635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B49AC94-AEA9-4B7C-9282-6C724D55F3C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526400" y="3232960"/>
                  <a:ext cx="1681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D24EB4F-4E1A-4E19-B272-0520B92723F8}"/>
                    </a:ext>
                  </a:extLst>
                </p14:cNvPr>
                <p14:cNvContentPartPr/>
                <p14:nvPr/>
              </p14:nvContentPartPr>
              <p14:xfrm>
                <a:off x="9034000" y="3464440"/>
                <a:ext cx="222120" cy="3240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D24EB4F-4E1A-4E19-B272-0520B92723F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016000" y="3446800"/>
                  <a:ext cx="257760" cy="35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47B048D8-CD4A-4530-BDB8-174D089D9536}"/>
                  </a:ext>
                </a:extLst>
              </p14:cNvPr>
              <p14:cNvContentPartPr/>
              <p14:nvPr/>
            </p14:nvContentPartPr>
            <p14:xfrm>
              <a:off x="7436920" y="3291400"/>
              <a:ext cx="649440" cy="514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47B048D8-CD4A-4530-BDB8-174D089D953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418920" y="3273760"/>
                <a:ext cx="68508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C398E624-58B7-4B95-9311-1B66DBD5416B}"/>
                  </a:ext>
                </a:extLst>
              </p14:cNvPr>
              <p14:cNvContentPartPr/>
              <p14:nvPr/>
            </p14:nvContentPartPr>
            <p14:xfrm>
              <a:off x="8010760" y="3199960"/>
              <a:ext cx="111600" cy="1936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C398E624-58B7-4B95-9311-1B66DBD5416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993120" y="3182320"/>
                <a:ext cx="147240" cy="22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5AB28FB4-0E83-4B4E-8F2D-B2079FD6D0C2}"/>
              </a:ext>
            </a:extLst>
          </p:cNvPr>
          <p:cNvGrpSpPr/>
          <p:nvPr/>
        </p:nvGrpSpPr>
        <p:grpSpPr>
          <a:xfrm>
            <a:off x="6786400" y="3007000"/>
            <a:ext cx="766080" cy="403560"/>
            <a:chOff x="6755920" y="3311800"/>
            <a:chExt cx="76608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04B3F17-EFDA-474B-87EF-E4DFF4215DC2}"/>
                    </a:ext>
                  </a:extLst>
                </p14:cNvPr>
                <p14:cNvContentPartPr/>
                <p14:nvPr/>
              </p14:nvContentPartPr>
              <p14:xfrm>
                <a:off x="6755920" y="3464440"/>
                <a:ext cx="618840" cy="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04B3F17-EFDA-474B-87EF-E4DFF4215DC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738280" y="3446800"/>
                  <a:ext cx="654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FCC85DA-869D-4815-9A91-B45FF3330FCD}"/>
                    </a:ext>
                  </a:extLst>
                </p14:cNvPr>
                <p14:cNvContentPartPr/>
                <p14:nvPr/>
              </p14:nvContentPartPr>
              <p14:xfrm>
                <a:off x="7274320" y="3321880"/>
                <a:ext cx="92160" cy="1731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FCC85DA-869D-4815-9A91-B45FF3330FC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256680" y="3304240"/>
                  <a:ext cx="1278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0420917-50E3-4161-945D-B0F3F5366ABB}"/>
                    </a:ext>
                  </a:extLst>
                </p14:cNvPr>
                <p14:cNvContentPartPr/>
                <p14:nvPr/>
              </p14:nvContentPartPr>
              <p14:xfrm>
                <a:off x="6780040" y="3311800"/>
                <a:ext cx="117360" cy="2239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0420917-50E3-4161-945D-B0F3F5366AB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762400" y="3294160"/>
                  <a:ext cx="1530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AA80394-4011-43A6-87CF-DA88DF983886}"/>
                    </a:ext>
                  </a:extLst>
                </p14:cNvPr>
                <p14:cNvContentPartPr/>
                <p14:nvPr/>
              </p14:nvContentPartPr>
              <p14:xfrm>
                <a:off x="7307800" y="3403600"/>
                <a:ext cx="57960" cy="1447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AA80394-4011-43A6-87CF-DA88DF98388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290160" y="3385600"/>
                  <a:ext cx="936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ECC62D7-3CB9-4A33-A21B-DCBEAA5E3A86}"/>
                    </a:ext>
                  </a:extLst>
                </p14:cNvPr>
                <p14:cNvContentPartPr/>
                <p14:nvPr/>
              </p14:nvContentPartPr>
              <p14:xfrm>
                <a:off x="7394560" y="3504760"/>
                <a:ext cx="127440" cy="210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ECC62D7-3CB9-4A33-A21B-DCBEAA5E3A8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76920" y="3487120"/>
                  <a:ext cx="163080" cy="24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FBB4232A-768B-4CE3-B800-E2EE5EB618C6}"/>
                  </a:ext>
                </a:extLst>
              </p14:cNvPr>
              <p14:cNvContentPartPr/>
              <p14:nvPr/>
            </p14:nvContentPartPr>
            <p14:xfrm>
              <a:off x="963520" y="2863600"/>
              <a:ext cx="1059840" cy="4291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FBB4232A-768B-4CE3-B800-E2EE5EB618C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54520" y="2854600"/>
                <a:ext cx="1077480" cy="4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9B156241-D521-48CB-8557-7983536D471C}"/>
                  </a:ext>
                </a:extLst>
              </p14:cNvPr>
              <p14:cNvContentPartPr/>
              <p14:nvPr/>
            </p14:nvContentPartPr>
            <p14:xfrm>
              <a:off x="8990800" y="2986360"/>
              <a:ext cx="1241280" cy="5500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9B156241-D521-48CB-8557-7983536D471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981800" y="2977720"/>
                <a:ext cx="1258920" cy="56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3F2A0B28-978F-4916-AFB9-995D171D0888}"/>
              </a:ext>
            </a:extLst>
          </p:cNvPr>
          <p:cNvGrpSpPr/>
          <p:nvPr/>
        </p:nvGrpSpPr>
        <p:grpSpPr>
          <a:xfrm>
            <a:off x="6652960" y="2844160"/>
            <a:ext cx="937800" cy="499680"/>
            <a:chOff x="6652960" y="2844160"/>
            <a:chExt cx="937800" cy="49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E5806E5-12E7-469E-96C6-4C26C45D0D81}"/>
                    </a:ext>
                  </a:extLst>
                </p14:cNvPr>
                <p14:cNvContentPartPr/>
                <p14:nvPr/>
              </p14:nvContentPartPr>
              <p14:xfrm>
                <a:off x="6652960" y="2844160"/>
                <a:ext cx="937800" cy="499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E5806E5-12E7-469E-96C6-4C26C45D0D8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644320" y="2835160"/>
                  <a:ext cx="95544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1472E2A-45EF-4243-A401-FA806A12580B}"/>
                    </a:ext>
                  </a:extLst>
                </p14:cNvPr>
                <p14:cNvContentPartPr/>
                <p14:nvPr/>
              </p14:nvContentPartPr>
              <p14:xfrm>
                <a:off x="7131760" y="2905720"/>
                <a:ext cx="163080" cy="2826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1472E2A-45EF-4243-A401-FA806A12580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23120" y="2897080"/>
                  <a:ext cx="1807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5F52F24-250B-4A63-8C08-988FC15A7C4C}"/>
                    </a:ext>
                  </a:extLst>
                </p14:cNvPr>
                <p14:cNvContentPartPr/>
                <p14:nvPr/>
              </p14:nvContentPartPr>
              <p14:xfrm>
                <a:off x="7131760" y="2946040"/>
                <a:ext cx="171000" cy="2041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5F52F24-250B-4A63-8C08-988FC15A7C4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23120" y="2937400"/>
                  <a:ext cx="18864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77480D9-D1CB-4FF5-B2F9-4FBA65EFAA9D}"/>
              </a:ext>
            </a:extLst>
          </p:cNvPr>
          <p:cNvGrpSpPr/>
          <p:nvPr/>
        </p:nvGrpSpPr>
        <p:grpSpPr>
          <a:xfrm>
            <a:off x="9531160" y="3027760"/>
            <a:ext cx="141120" cy="275040"/>
            <a:chOff x="9531160" y="3027760"/>
            <a:chExt cx="141120" cy="27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6774784-C932-45C0-8767-D927732DCEEC}"/>
                    </a:ext>
                  </a:extLst>
                </p14:cNvPr>
                <p14:cNvContentPartPr/>
                <p14:nvPr/>
              </p14:nvContentPartPr>
              <p14:xfrm>
                <a:off x="9531160" y="3027760"/>
                <a:ext cx="141120" cy="2750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6774784-C932-45C0-8767-D927732DCEE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522160" y="3018760"/>
                  <a:ext cx="1587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99CE654-4113-4235-A5E4-5A33A54D5101}"/>
                    </a:ext>
                  </a:extLst>
                </p14:cNvPr>
                <p14:cNvContentPartPr/>
                <p14:nvPr/>
              </p14:nvContentPartPr>
              <p14:xfrm>
                <a:off x="9549880" y="3068080"/>
                <a:ext cx="56160" cy="1368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99CE654-4113-4235-A5E4-5A33A54D510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541240" y="3059080"/>
                  <a:ext cx="7380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9BC0F00-16F8-4A35-8AFD-C2CAABD380B5}"/>
              </a:ext>
            </a:extLst>
          </p:cNvPr>
          <p:cNvGrpSpPr/>
          <p:nvPr/>
        </p:nvGrpSpPr>
        <p:grpSpPr>
          <a:xfrm>
            <a:off x="1480120" y="2915800"/>
            <a:ext cx="247320" cy="260280"/>
            <a:chOff x="1480120" y="2915800"/>
            <a:chExt cx="24732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BD35A4A-D239-4DD8-A214-0AC53B65506A}"/>
                    </a:ext>
                  </a:extLst>
                </p14:cNvPr>
                <p14:cNvContentPartPr/>
                <p14:nvPr/>
              </p14:nvContentPartPr>
              <p14:xfrm>
                <a:off x="1480120" y="2935960"/>
                <a:ext cx="247320" cy="2401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BD35A4A-D239-4DD8-A214-0AC53B65506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471480" y="2927320"/>
                  <a:ext cx="264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83B23C2-9B3E-4C23-AA77-CD2EBB986CF2}"/>
                    </a:ext>
                  </a:extLst>
                </p14:cNvPr>
                <p14:cNvContentPartPr/>
                <p14:nvPr/>
              </p14:nvContentPartPr>
              <p14:xfrm>
                <a:off x="1544200" y="2915800"/>
                <a:ext cx="90360" cy="1324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83B23C2-9B3E-4C23-AA77-CD2EBB986CF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535200" y="2907160"/>
                  <a:ext cx="108000" cy="1501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46C9824-7BEA-4EA4-AF2F-2AF486073DD3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1136949" y="4267466"/>
            <a:ext cx="9552618" cy="2480108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7B5C7929-357A-CDF1-7D6E-834C5B80FFAF}"/>
              </a:ext>
            </a:extLst>
          </p:cNvPr>
          <p:cNvSpPr txBox="1"/>
          <p:nvPr/>
        </p:nvSpPr>
        <p:spPr>
          <a:xfrm>
            <a:off x="7937084" y="1047648"/>
            <a:ext cx="12755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[a-zA-Z0-9_]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49468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6D6FCD-CD27-4D2A-B56F-7548EC367679}"/>
              </a:ext>
            </a:extLst>
          </p:cNvPr>
          <p:cNvSpPr txBox="1"/>
          <p:nvPr/>
        </p:nvSpPr>
        <p:spPr>
          <a:xfrm>
            <a:off x="1471006" y="514908"/>
            <a:ext cx="102589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  <a:latin typeface="Consolas" panose="020B0609020204030204" pitchFamily="49" charset="0"/>
              </a:rPr>
              <a:t>-w</a:t>
            </a:r>
            <a:r>
              <a:rPr lang="en-US" sz="3600" dirty="0">
                <a:solidFill>
                  <a:schemeClr val="accent5"/>
                </a:solidFill>
                <a:latin typeface="Consolas" panose="020B0609020204030204" pitchFamily="49" charset="0"/>
              </a:rPr>
              <a:t> : a shortcut of </a:t>
            </a:r>
            <a:r>
              <a:rPr lang="en-US" sz="3600" b="0" i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\&lt;</a:t>
            </a:r>
            <a:r>
              <a:rPr lang="en-US" sz="3600" b="0" i="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agivenword</a:t>
            </a:r>
            <a:r>
              <a:rPr lang="en-US" sz="3600" b="0" i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\&gt;</a:t>
            </a:r>
            <a:endParaRPr lang="en-US" sz="36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pic>
        <p:nvPicPr>
          <p:cNvPr id="95" name="Picture 2" descr="Versus vs letters fight text brush Royalty Free Vector Image">
            <a:extLst>
              <a:ext uri="{FF2B5EF4-FFF2-40B4-BE49-F238E27FC236}">
                <a16:creationId xmlns:a16="http://schemas.microsoft.com/office/drawing/2014/main" id="{3010EB91-BC01-44D6-BA4A-7A4D3F76FE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0" t="3533" r="12469" b="13148"/>
          <a:stretch/>
        </p:blipFill>
        <p:spPr bwMode="auto">
          <a:xfrm>
            <a:off x="34717" y="131996"/>
            <a:ext cx="1224539" cy="1547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F4B9A1-6B30-F8D8-EF61-0C477A1F3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256" y="1886145"/>
            <a:ext cx="8107776" cy="9977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94140F-7D13-7840-D237-0EA8A00F6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256" y="2883876"/>
            <a:ext cx="8107776" cy="21150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34D066-172A-A10E-5BE8-C763A4EAD2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9256" y="4998949"/>
            <a:ext cx="8107776" cy="106504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94E511F-C1E9-9E45-5758-613DA62EFF4E}"/>
              </a:ext>
            </a:extLst>
          </p:cNvPr>
          <p:cNvSpPr txBox="1"/>
          <p:nvPr/>
        </p:nvSpPr>
        <p:spPr>
          <a:xfrm>
            <a:off x="5757705" y="2610479"/>
            <a:ext cx="246606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!</a:t>
            </a:r>
            <a:r>
              <a:rPr lang="en-US" dirty="0"/>
              <a:t> is not a word character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9BF2F3-ECF0-98D5-FBB4-6527C691802C}"/>
              </a:ext>
            </a:extLst>
          </p:cNvPr>
          <p:cNvSpPr txBox="1"/>
          <p:nvPr/>
        </p:nvSpPr>
        <p:spPr>
          <a:xfrm>
            <a:off x="9911945" y="143298"/>
            <a:ext cx="2029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[a-zA-Z0-9_]+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DE08DA-0615-9E7A-ADD0-4BCC63653444}"/>
              </a:ext>
            </a:extLst>
          </p:cNvPr>
          <p:cNvSpPr txBox="1"/>
          <p:nvPr/>
        </p:nvSpPr>
        <p:spPr>
          <a:xfrm>
            <a:off x="1348336" y="1434636"/>
            <a:ext cx="2824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match only whole words</a:t>
            </a:r>
          </a:p>
        </p:txBody>
      </p:sp>
    </p:spTree>
    <p:extLst>
      <p:ext uri="{BB962C8B-B14F-4D97-AF65-F5344CB8AC3E}">
        <p14:creationId xmlns:p14="http://schemas.microsoft.com/office/powerpoint/2010/main" val="3211728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6539B0-F29B-4980-94B1-FF2D4EABA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129" y="0"/>
            <a:ext cx="8696084" cy="6858000"/>
          </a:xfrm>
          <a:prstGeom prst="rect">
            <a:avLst/>
          </a:prstGeom>
        </p:spPr>
      </p:pic>
      <p:pic>
        <p:nvPicPr>
          <p:cNvPr id="2050" name="Picture 2" descr="Icon Computer Bugs - Vector Illustration Stock Vector - Illustration of  error, programming: 191525660">
            <a:extLst>
              <a:ext uri="{FF2B5EF4-FFF2-40B4-BE49-F238E27FC236}">
                <a16:creationId xmlns:a16="http://schemas.microsoft.com/office/drawing/2014/main" id="{7D0CD0C1-0673-4C45-88FE-C002C9F52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5365"/>
            <a:ext cx="254317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EFF0C6-0AB5-46E3-AD49-F0EA39488293}"/>
              </a:ext>
            </a:extLst>
          </p:cNvPr>
          <p:cNvSpPr txBox="1"/>
          <p:nvPr/>
        </p:nvSpPr>
        <p:spPr>
          <a:xfrm>
            <a:off x="166562" y="257907"/>
            <a:ext cx="254317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Test the patten in a text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6A3CC7-8E12-45DC-A987-6B8502177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523" y="4630072"/>
            <a:ext cx="7049477" cy="22279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F4308D-E666-4C5A-A4C5-71D685B9F48F}"/>
              </a:ext>
            </a:extLst>
          </p:cNvPr>
          <p:cNvSpPr/>
          <p:nvPr/>
        </p:nvSpPr>
        <p:spPr>
          <a:xfrm>
            <a:off x="5165972" y="5220677"/>
            <a:ext cx="930028" cy="16373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A74F30-E1A8-457B-B369-1B48BF6DA3CB}"/>
              </a:ext>
            </a:extLst>
          </p:cNvPr>
          <p:cNvSpPr/>
          <p:nvPr/>
        </p:nvSpPr>
        <p:spPr>
          <a:xfrm>
            <a:off x="9057857" y="5220676"/>
            <a:ext cx="1266266" cy="16373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48F00-F398-4432-D7DF-C5D664775E8A}"/>
              </a:ext>
            </a:extLst>
          </p:cNvPr>
          <p:cNvSpPr txBox="1"/>
          <p:nvPr/>
        </p:nvSpPr>
        <p:spPr>
          <a:xfrm>
            <a:off x="7593340" y="753207"/>
            <a:ext cx="18373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Search names</a:t>
            </a:r>
          </a:p>
        </p:txBody>
      </p:sp>
    </p:spTree>
    <p:extLst>
      <p:ext uri="{BB962C8B-B14F-4D97-AF65-F5344CB8AC3E}">
        <p14:creationId xmlns:p14="http://schemas.microsoft.com/office/powerpoint/2010/main" val="789480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266097-1D57-4FAA-9A63-E2A8D183F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175" y="176110"/>
            <a:ext cx="1925649" cy="29474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75CFDD-B5B9-4783-A2B3-1BEB0244D14A}"/>
              </a:ext>
            </a:extLst>
          </p:cNvPr>
          <p:cNvSpPr txBox="1"/>
          <p:nvPr/>
        </p:nvSpPr>
        <p:spPr>
          <a:xfrm>
            <a:off x="7434311" y="1182251"/>
            <a:ext cx="18447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look ahead</a:t>
            </a:r>
          </a:p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(?=</a:t>
            </a:r>
            <a:r>
              <a:rPr lang="en-US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54E2D2-7965-4DDF-AB29-113830734652}"/>
              </a:ext>
            </a:extLst>
          </p:cNvPr>
          <p:cNvSpPr txBox="1"/>
          <p:nvPr/>
        </p:nvSpPr>
        <p:spPr>
          <a:xfrm>
            <a:off x="2579042" y="1246953"/>
            <a:ext cx="19256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look behind</a:t>
            </a:r>
          </a:p>
          <a:p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(?&lt;=</a:t>
            </a:r>
            <a:r>
              <a:rPr lang="en-US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  <a:r>
              <a:rPr lang="en-US" b="1" i="0" dirty="0">
                <a:solidFill>
                  <a:schemeClr val="accent6"/>
                </a:solidFill>
                <a:effectLst/>
                <a:latin typeface="verdana" panose="020B0604030504040204" pitchFamily="34" charset="0"/>
              </a:rPr>
              <a:t> </a:t>
            </a:r>
            <a:endParaRPr lang="en-US" dirty="0">
              <a:solidFill>
                <a:schemeClr val="accent6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615C25C-5CAD-457B-9AF3-581EDAAE97DE}"/>
              </a:ext>
            </a:extLst>
          </p:cNvPr>
          <p:cNvGrpSpPr/>
          <p:nvPr/>
        </p:nvGrpSpPr>
        <p:grpSpPr>
          <a:xfrm>
            <a:off x="7436760" y="515171"/>
            <a:ext cx="979200" cy="474120"/>
            <a:chOff x="7377483" y="757637"/>
            <a:chExt cx="979200" cy="47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896351A-D78A-489E-8F80-1F44EE7D52A1}"/>
                    </a:ext>
                  </a:extLst>
                </p14:cNvPr>
                <p14:cNvContentPartPr/>
                <p14:nvPr/>
              </p14:nvContentPartPr>
              <p14:xfrm>
                <a:off x="7377483" y="950597"/>
                <a:ext cx="900720" cy="81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896351A-D78A-489E-8F80-1F44EE7D52A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14483" y="887957"/>
                  <a:ext cx="10263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A234551-50D5-4C4B-9AF8-EDF09991DA5B}"/>
                    </a:ext>
                  </a:extLst>
                </p14:cNvPr>
                <p14:cNvContentPartPr/>
                <p14:nvPr/>
              </p14:nvContentPartPr>
              <p14:xfrm>
                <a:off x="8104323" y="757637"/>
                <a:ext cx="252360" cy="474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A234551-50D5-4C4B-9AF8-EDF09991DA5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41683" y="694997"/>
                  <a:ext cx="378000" cy="59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2082173-4724-4D6C-BD2E-975E74DB384B}"/>
              </a:ext>
            </a:extLst>
          </p:cNvPr>
          <p:cNvGrpSpPr/>
          <p:nvPr/>
        </p:nvGrpSpPr>
        <p:grpSpPr>
          <a:xfrm>
            <a:off x="2520880" y="572231"/>
            <a:ext cx="1097640" cy="438120"/>
            <a:chOff x="1997283" y="671597"/>
            <a:chExt cx="1097640" cy="43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A7E76C6-DDF3-40A3-BEF4-A66ACC1B38C2}"/>
                    </a:ext>
                  </a:extLst>
                </p14:cNvPr>
                <p14:cNvContentPartPr/>
                <p14:nvPr/>
              </p14:nvContentPartPr>
              <p14:xfrm>
                <a:off x="2095203" y="851597"/>
                <a:ext cx="999720" cy="95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A7E76C6-DDF3-40A3-BEF4-A66ACC1B38C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32563" y="788597"/>
                  <a:ext cx="11253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530CE8C-1EFD-4EA0-B67C-D5381AFAD8A2}"/>
                    </a:ext>
                  </a:extLst>
                </p14:cNvPr>
                <p14:cNvContentPartPr/>
                <p14:nvPr/>
              </p14:nvContentPartPr>
              <p14:xfrm>
                <a:off x="1997283" y="671597"/>
                <a:ext cx="316080" cy="438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530CE8C-1EFD-4EA0-B67C-D5381AFAD8A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34643" y="608957"/>
                  <a:ext cx="441720" cy="563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65D56D55-BED7-4132-95A1-7A581AAB40A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4665" y="3629435"/>
            <a:ext cx="7102455" cy="179847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983943E-4B85-4A76-A856-3473498214F4}"/>
              </a:ext>
            </a:extLst>
          </p:cNvPr>
          <p:cNvSpPr txBox="1"/>
          <p:nvPr/>
        </p:nvSpPr>
        <p:spPr>
          <a:xfrm>
            <a:off x="1709255" y="2938925"/>
            <a:ext cx="2584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 to be Perl-compatible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9894C7E-46CA-4CCB-839E-F9143A133047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3001596" y="3308257"/>
            <a:ext cx="2667684" cy="513601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Rectangle 1">
            <a:extLst>
              <a:ext uri="{FF2B5EF4-FFF2-40B4-BE49-F238E27FC236}">
                <a16:creationId xmlns:a16="http://schemas.microsoft.com/office/drawing/2014/main" id="{F91A6F05-0338-442F-9AF5-2071DD4F7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3600" y="3425191"/>
            <a:ext cx="3408639" cy="2206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38050" tIns="15870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shorthand classes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AA0000"/>
                </a:solidFill>
                <a:effectLst/>
                <a:latin typeface="Verdana" panose="020B0604030504040204" pitchFamily="34" charset="0"/>
              </a:rPr>
              <a:t>\w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 "word" character (letter, digit, or underscore)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       [a-zA-Z0-9_]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AA0000"/>
                </a:solidFill>
                <a:effectLst/>
                <a:latin typeface="Verdana" panose="020B0604030504040204" pitchFamily="34" charset="0"/>
              </a:rPr>
              <a:t>\d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 digit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AA0000"/>
                </a:solidFill>
                <a:effectLst/>
                <a:latin typeface="Verdana" panose="020B0604030504040204" pitchFamily="34" charset="0"/>
              </a:rPr>
              <a:t>\s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  whitespace (space, tab,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vtab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newline)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2681F9-98F1-43C7-8D93-778900BCA99C}"/>
              </a:ext>
            </a:extLst>
          </p:cNvPr>
          <p:cNvSpPr txBox="1"/>
          <p:nvPr/>
        </p:nvSpPr>
        <p:spPr>
          <a:xfrm>
            <a:off x="5774340" y="5806686"/>
            <a:ext cx="498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-Po</a:t>
            </a:r>
          </a:p>
        </p:txBody>
      </p:sp>
      <p:pic>
        <p:nvPicPr>
          <p:cNvPr id="3075" name="Picture 3" descr="I Observe Something Magnifying Glass Stock Illustrations – 2 I Observe  Something Magnifying Glass Stock Illustrations, Vectors &amp; Clipart -  Dreamstime">
            <a:extLst>
              <a:ext uri="{FF2B5EF4-FFF2-40B4-BE49-F238E27FC236}">
                <a16:creationId xmlns:a16="http://schemas.microsoft.com/office/drawing/2014/main" id="{74F7FEE2-A0E9-46B3-9721-39CCC94D9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274" y="5427911"/>
            <a:ext cx="1375343" cy="13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502178C-BC7C-444C-827B-BD8AF481430A}"/>
              </a:ext>
            </a:extLst>
          </p:cNvPr>
          <p:cNvSpPr txBox="1"/>
          <p:nvPr/>
        </p:nvSpPr>
        <p:spPr>
          <a:xfrm>
            <a:off x="7289460" y="1944013"/>
            <a:ext cx="4131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Match </a:t>
            </a:r>
            <a:r>
              <a:rPr lang="en-GB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xxx</a:t>
            </a:r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 with a following string </a:t>
            </a:r>
            <a:r>
              <a:rPr lang="en-GB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endParaRPr lang="en-US" i="1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9B4076-046B-4A7B-8BAB-3F188121E9C1}"/>
              </a:ext>
            </a:extLst>
          </p:cNvPr>
          <p:cNvSpPr txBox="1"/>
          <p:nvPr/>
        </p:nvSpPr>
        <p:spPr>
          <a:xfrm>
            <a:off x="771382" y="1944013"/>
            <a:ext cx="4237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Match </a:t>
            </a:r>
            <a:r>
              <a:rPr lang="en-GB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xxx</a:t>
            </a:r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 with a preceding string </a:t>
            </a:r>
            <a:r>
              <a:rPr lang="en-GB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endParaRPr lang="en-US" i="1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EEFFE2-A7DF-5A6F-BA65-31A68C387E94}"/>
              </a:ext>
            </a:extLst>
          </p:cNvPr>
          <p:cNvSpPr txBox="1"/>
          <p:nvPr/>
        </p:nvSpPr>
        <p:spPr>
          <a:xfrm>
            <a:off x="0" y="0"/>
            <a:ext cx="283696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Conditional match </a:t>
            </a:r>
            <a:r>
              <a:rPr lang="en-US" sz="1800" b="1" i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?</a:t>
            </a:r>
            <a:endParaRPr 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465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FE1626-7697-118E-9848-DF461E85D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478" y="962190"/>
            <a:ext cx="7499425" cy="27462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7576F1-D9B0-3CE7-AC73-BE0366242FDB}"/>
              </a:ext>
            </a:extLst>
          </p:cNvPr>
          <p:cNvSpPr txBox="1"/>
          <p:nvPr/>
        </p:nvSpPr>
        <p:spPr>
          <a:xfrm>
            <a:off x="3974096" y="491801"/>
            <a:ext cx="45948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AA0000"/>
                </a:solidFill>
                <a:effectLst/>
                <a:latin typeface="Verdana" panose="020B0604030504040204" pitchFamily="34" charset="0"/>
              </a:rPr>
              <a:t>\</a:t>
            </a:r>
            <a:r>
              <a:rPr lang="en-US" altLang="en-US" sz="2400" b="1" dirty="0">
                <a:solidFill>
                  <a:srgbClr val="AA0000"/>
                </a:solidFill>
                <a:latin typeface="Verdana" panose="020B0604030504040204" pitchFamily="34" charset="0"/>
              </a:rPr>
              <a:t>s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</a:rPr>
              <a:t> represents a list of characters</a:t>
            </a:r>
            <a:endParaRPr lang="en-US" sz="24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00344E1-689D-E963-F61A-9582AF07C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211634"/>
              </p:ext>
            </p:extLst>
          </p:nvPr>
        </p:nvGraphicFramePr>
        <p:xfrm>
          <a:off x="2223094" y="3931344"/>
          <a:ext cx="9231716" cy="2286000"/>
        </p:xfrm>
        <a:graphic>
          <a:graphicData uri="http://schemas.openxmlformats.org/drawingml/2006/table">
            <a:tbl>
              <a:tblPr/>
              <a:tblGrid>
                <a:gridCol w="2696237">
                  <a:extLst>
                    <a:ext uri="{9D8B030D-6E8A-4147-A177-3AD203B41FA5}">
                      <a16:colId xmlns:a16="http://schemas.microsoft.com/office/drawing/2014/main" val="3156464077"/>
                    </a:ext>
                  </a:extLst>
                </a:gridCol>
                <a:gridCol w="3182679">
                  <a:extLst>
                    <a:ext uri="{9D8B030D-6E8A-4147-A177-3AD203B41FA5}">
                      <a16:colId xmlns:a16="http://schemas.microsoft.com/office/drawing/2014/main" val="1940280307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19316404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b="1">
                          <a:effectLst/>
                        </a:rPr>
                        <a:t>Aspect</a:t>
                      </a:r>
                    </a:p>
                  </a:txBody>
                  <a:tcPr anchor="b">
                    <a:lnL w="7620" cap="flat" cmpd="sng" algn="ctr">
                      <a:solidFill>
                        <a:srgbClr val="70D7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10DA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70D7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0C5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>
                          <a:effectLst/>
                        </a:rPr>
                        <a:t>Unix/Linux</a:t>
                      </a:r>
                    </a:p>
                  </a:txBody>
                  <a:tcPr anchor="b">
                    <a:lnL w="7620" cap="flat" cmpd="sng" algn="ctr">
                      <a:solidFill>
                        <a:srgbClr val="10DA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30D2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10DA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0D4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>
                          <a:effectLst/>
                        </a:rPr>
                        <a:t>Windows</a:t>
                      </a:r>
                    </a:p>
                  </a:txBody>
                  <a:tcPr anchor="b">
                    <a:lnL w="7620" cap="flat" cmpd="sng" algn="ctr">
                      <a:solidFill>
                        <a:srgbClr val="30D2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30D2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30D2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0D4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624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 b="1">
                          <a:effectLst/>
                        </a:rPr>
                        <a:t>Newline Representation</a:t>
                      </a:r>
                      <a:endParaRPr lang="en-US" b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0C5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0D4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0C5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DC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b="0">
                          <a:effectLst/>
                        </a:rPr>
                        <a:t>\n(LF)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0D4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0D4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0D4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0CB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b="0">
                          <a:effectLst/>
                        </a:rPr>
                        <a:t>\r\n(CR+LF)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0D4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0D4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0D4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0DB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95974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 b="1">
                          <a:effectLst/>
                        </a:rPr>
                        <a:t>Number of Characters</a:t>
                      </a:r>
                      <a:endParaRPr lang="en-US" b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B0DC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0CB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DC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0D0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b="0">
                          <a:effectLst/>
                        </a:rPr>
                        <a:t>1 character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0CB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0DB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0CB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0D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b="0">
                          <a:effectLst/>
                        </a:rPr>
                        <a:t>2 characters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60DB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0DB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0DB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C7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5004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 b="1">
                          <a:effectLst/>
                        </a:rPr>
                        <a:t>Compatibility Issues</a:t>
                      </a:r>
                      <a:endParaRPr lang="en-US" b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70D0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0D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70D0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0D0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0" dirty="0">
                          <a:effectLst/>
                        </a:rPr>
                        <a:t>Files created on Unix may appear as a single line on Windows if not converted.</a:t>
                      </a:r>
                    </a:p>
                  </a:txBody>
                  <a:tcPr anchor="ctr">
                    <a:lnL w="7620" cap="flat" cmpd="sng" algn="ctr">
                      <a:solidFill>
                        <a:srgbClr val="20D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0C7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0D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0D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0" dirty="0">
                          <a:effectLst/>
                        </a:rPr>
                        <a:t>Files created on Windows may have extra ^M characters (visible representation of\r) on Unix if not converted.</a:t>
                      </a:r>
                    </a:p>
                  </a:txBody>
                  <a:tcPr anchor="ctr">
                    <a:lnL w="7620" cap="flat" cmpd="sng" algn="ctr">
                      <a:solidFill>
                        <a:srgbClr val="B0C7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0C7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C7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C7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4271652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92BB0FED-EF63-C504-EF65-43EE4E15B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4506" y="408099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788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D9EAF8-1DA2-4CE4-A650-579B44FCD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382" y="3795472"/>
            <a:ext cx="8348016" cy="21342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BAC337-7959-4B68-BCFB-5710FEB66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175" y="176110"/>
            <a:ext cx="1925649" cy="29474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9346FA-0B47-4C49-B2D2-755FE6E34054}"/>
              </a:ext>
            </a:extLst>
          </p:cNvPr>
          <p:cNvSpPr txBox="1"/>
          <p:nvPr/>
        </p:nvSpPr>
        <p:spPr>
          <a:xfrm>
            <a:off x="7434311" y="1182251"/>
            <a:ext cx="184474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look ahead</a:t>
            </a:r>
          </a:p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(?</a:t>
            </a:r>
            <a:r>
              <a:rPr lang="en-US" sz="1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r>
              <a:rPr lang="en-US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037371-947A-42A1-830E-BDA589BC3A4B}"/>
              </a:ext>
            </a:extLst>
          </p:cNvPr>
          <p:cNvSpPr txBox="1"/>
          <p:nvPr/>
        </p:nvSpPr>
        <p:spPr>
          <a:xfrm>
            <a:off x="2579042" y="1246953"/>
            <a:ext cx="192564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look behind</a:t>
            </a:r>
          </a:p>
          <a:p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(?&lt;</a:t>
            </a:r>
            <a:r>
              <a:rPr 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r>
              <a:rPr lang="en-US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  <a:r>
              <a:rPr lang="en-US" b="1" i="0" dirty="0">
                <a:solidFill>
                  <a:schemeClr val="accent6"/>
                </a:solidFill>
                <a:effectLst/>
                <a:latin typeface="verdana" panose="020B0604030504040204" pitchFamily="34" charset="0"/>
              </a:rPr>
              <a:t> </a:t>
            </a:r>
            <a:endParaRPr lang="en-US" dirty="0">
              <a:solidFill>
                <a:schemeClr val="accent6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AEA07AC-ADDC-4F37-B294-AE111A58CB1B}"/>
              </a:ext>
            </a:extLst>
          </p:cNvPr>
          <p:cNvGrpSpPr/>
          <p:nvPr/>
        </p:nvGrpSpPr>
        <p:grpSpPr>
          <a:xfrm>
            <a:off x="7436760" y="515171"/>
            <a:ext cx="979200" cy="474120"/>
            <a:chOff x="7377483" y="757637"/>
            <a:chExt cx="979200" cy="47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D6F9A41-943C-438A-8D86-A29D79C85DD1}"/>
                    </a:ext>
                  </a:extLst>
                </p14:cNvPr>
                <p14:cNvContentPartPr/>
                <p14:nvPr/>
              </p14:nvContentPartPr>
              <p14:xfrm>
                <a:off x="7377483" y="950597"/>
                <a:ext cx="900720" cy="81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D6F9A41-943C-438A-8D86-A29D79C85DD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314483" y="887957"/>
                  <a:ext cx="10263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0AAFE45-E7B8-4A1F-9A3D-4B4E14E9DA1D}"/>
                    </a:ext>
                  </a:extLst>
                </p14:cNvPr>
                <p14:cNvContentPartPr/>
                <p14:nvPr/>
              </p14:nvContentPartPr>
              <p14:xfrm>
                <a:off x="8104323" y="757637"/>
                <a:ext cx="252360" cy="474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0AAFE45-E7B8-4A1F-9A3D-4B4E14E9DA1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041683" y="694997"/>
                  <a:ext cx="378000" cy="59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7993F39-9B69-4EE1-9789-3B9F6B37D546}"/>
              </a:ext>
            </a:extLst>
          </p:cNvPr>
          <p:cNvGrpSpPr/>
          <p:nvPr/>
        </p:nvGrpSpPr>
        <p:grpSpPr>
          <a:xfrm>
            <a:off x="2520880" y="572231"/>
            <a:ext cx="1097640" cy="438120"/>
            <a:chOff x="1997283" y="671597"/>
            <a:chExt cx="1097640" cy="43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372FDFA-C92C-4AD7-B05E-EB4BF0063D61}"/>
                    </a:ext>
                  </a:extLst>
                </p14:cNvPr>
                <p14:cNvContentPartPr/>
                <p14:nvPr/>
              </p14:nvContentPartPr>
              <p14:xfrm>
                <a:off x="2095203" y="851597"/>
                <a:ext cx="999720" cy="95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372FDFA-C92C-4AD7-B05E-EB4BF0063D6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032563" y="788597"/>
                  <a:ext cx="11253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69EB80D-88D7-4219-94BE-0C7C85A2F6A3}"/>
                    </a:ext>
                  </a:extLst>
                </p14:cNvPr>
                <p14:cNvContentPartPr/>
                <p14:nvPr/>
              </p14:nvContentPartPr>
              <p14:xfrm>
                <a:off x="1997283" y="671597"/>
                <a:ext cx="316080" cy="438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69EB80D-88D7-4219-94BE-0C7C85A2F6A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34643" y="608957"/>
                  <a:ext cx="441720" cy="563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638B93E-39DD-41E5-AEB8-32221D3C4A7E}"/>
              </a:ext>
            </a:extLst>
          </p:cNvPr>
          <p:cNvSpPr txBox="1"/>
          <p:nvPr/>
        </p:nvSpPr>
        <p:spPr>
          <a:xfrm>
            <a:off x="7289460" y="1944013"/>
            <a:ext cx="44453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Match </a:t>
            </a:r>
            <a:r>
              <a:rPr lang="en-GB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xxx</a:t>
            </a:r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 with</a:t>
            </a:r>
            <a:r>
              <a:rPr lang="en-GB" sz="2800" b="0" i="0" dirty="0">
                <a:solidFill>
                  <a:srgbClr val="7030A0"/>
                </a:solidFill>
                <a:effectLst/>
                <a:latin typeface="Lato" panose="020F0502020204030203" pitchFamily="34" charset="0"/>
              </a:rPr>
              <a:t>out</a:t>
            </a:r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 a following string </a:t>
            </a:r>
            <a:r>
              <a:rPr lang="en-GB" i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endParaRPr lang="en-US" i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A76DA9-D487-4B41-9F9F-2DE8F1E04BD2}"/>
              </a:ext>
            </a:extLst>
          </p:cNvPr>
          <p:cNvSpPr txBox="1"/>
          <p:nvPr/>
        </p:nvSpPr>
        <p:spPr>
          <a:xfrm>
            <a:off x="550686" y="1991915"/>
            <a:ext cx="44819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Match </a:t>
            </a:r>
            <a:r>
              <a:rPr lang="en-GB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xxx</a:t>
            </a:r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 with</a:t>
            </a:r>
            <a:r>
              <a:rPr lang="en-GB" sz="2800" b="0" i="0" dirty="0">
                <a:solidFill>
                  <a:srgbClr val="7030A0"/>
                </a:solidFill>
                <a:effectLst/>
                <a:latin typeface="Lato" panose="020F0502020204030203" pitchFamily="34" charset="0"/>
              </a:rPr>
              <a:t>out</a:t>
            </a:r>
            <a:r>
              <a:rPr lang="en-GB" b="0" i="0" dirty="0">
                <a:solidFill>
                  <a:srgbClr val="303030"/>
                </a:solidFill>
                <a:effectLst/>
                <a:latin typeface="Lato" panose="020F0502020204030203" pitchFamily="34" charset="0"/>
              </a:rPr>
              <a:t> a preceding string </a:t>
            </a:r>
            <a:r>
              <a:rPr lang="en-GB" i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endParaRPr lang="en-US" i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9252036-2F39-4E98-9376-E2FC8AE8B217}"/>
              </a:ext>
            </a:extLst>
          </p:cNvPr>
          <p:cNvCxnSpPr>
            <a:cxnSpLocks/>
          </p:cNvCxnSpPr>
          <p:nvPr/>
        </p:nvCxnSpPr>
        <p:spPr>
          <a:xfrm flipH="1">
            <a:off x="6944354" y="3429000"/>
            <a:ext cx="2334701" cy="684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959A31E-A2C0-4851-BCEE-4DBFF6AD1446}"/>
              </a:ext>
            </a:extLst>
          </p:cNvPr>
          <p:cNvCxnSpPr>
            <a:cxnSpLocks/>
          </p:cNvCxnSpPr>
          <p:nvPr/>
        </p:nvCxnSpPr>
        <p:spPr>
          <a:xfrm flipH="1">
            <a:off x="8573479" y="3505994"/>
            <a:ext cx="705576" cy="66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6768D6F-5EF5-4624-BAF2-7E283EF79081}"/>
              </a:ext>
            </a:extLst>
          </p:cNvPr>
          <p:cNvSpPr txBox="1"/>
          <p:nvPr/>
        </p:nvSpPr>
        <p:spPr>
          <a:xfrm>
            <a:off x="9509760" y="3429000"/>
            <a:ext cx="22250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Negative lookup pattern </a:t>
            </a:r>
            <a:r>
              <a:rPr lang="en-US" b="1" dirty="0"/>
              <a:t>MUST be</a:t>
            </a:r>
            <a:r>
              <a:rPr lang="en-US" dirty="0"/>
              <a:t> single quote  </a:t>
            </a:r>
            <a:r>
              <a:rPr lang="en-US" sz="2400" b="1" dirty="0">
                <a:solidFill>
                  <a:srgbClr val="FF0000"/>
                </a:solidFill>
              </a:rPr>
              <a:t>‘  ’</a:t>
            </a:r>
          </a:p>
          <a:p>
            <a:endParaRPr lang="en-US" sz="2400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lookup string length </a:t>
            </a:r>
            <a:r>
              <a:rPr lang="en-US" dirty="0">
                <a:solidFill>
                  <a:srgbClr val="FF0000"/>
                </a:solidFill>
              </a:rPr>
              <a:t>must</a:t>
            </a:r>
            <a:r>
              <a:rPr lang="en-US" dirty="0"/>
              <a:t> be fixed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31D43C-1739-4262-B371-919DB29B657E}"/>
              </a:ext>
            </a:extLst>
          </p:cNvPr>
          <p:cNvSpPr txBox="1"/>
          <p:nvPr/>
        </p:nvSpPr>
        <p:spPr>
          <a:xfrm>
            <a:off x="67103" y="57773"/>
            <a:ext cx="2501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Negative lookup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656B7D-9023-4B30-90F0-26868C5A9DC3}"/>
              </a:ext>
            </a:extLst>
          </p:cNvPr>
          <p:cNvSpPr/>
          <p:nvPr/>
        </p:nvSpPr>
        <p:spPr>
          <a:xfrm>
            <a:off x="8114683" y="1582360"/>
            <a:ext cx="103280" cy="4001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F1E81E-861B-434A-B4AC-E301C50769F1}"/>
              </a:ext>
            </a:extLst>
          </p:cNvPr>
          <p:cNvSpPr/>
          <p:nvPr/>
        </p:nvSpPr>
        <p:spPr>
          <a:xfrm>
            <a:off x="2991612" y="1599219"/>
            <a:ext cx="103280" cy="4001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97FBF87-D0A8-4DF3-AA15-29A8C864B6F3}"/>
              </a:ext>
            </a:extLst>
          </p:cNvPr>
          <p:cNvCxnSpPr/>
          <p:nvPr/>
        </p:nvCxnSpPr>
        <p:spPr>
          <a:xfrm flipH="1" flipV="1">
            <a:off x="1735015" y="515171"/>
            <a:ext cx="1256597" cy="108404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5982B69-9C73-4E6D-9AE4-73285C752C71}"/>
              </a:ext>
            </a:extLst>
          </p:cNvPr>
          <p:cNvCxnSpPr/>
          <p:nvPr/>
        </p:nvCxnSpPr>
        <p:spPr>
          <a:xfrm flipH="1" flipV="1">
            <a:off x="1741247" y="502050"/>
            <a:ext cx="6349928" cy="103246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677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5D331B-8873-4B75-8474-C395F04AFC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96677" y="1760076"/>
            <a:ext cx="11598645" cy="3337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C7F534-2AA8-4E64-8875-A0CFC3019916}"/>
              </a:ext>
            </a:extLst>
          </p:cNvPr>
          <p:cNvSpPr txBox="1"/>
          <p:nvPr/>
        </p:nvSpPr>
        <p:spPr>
          <a:xfrm>
            <a:off x="296677" y="1390743"/>
            <a:ext cx="417415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 name mismatch problems using lookup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AA46EE3-3BCC-4096-8688-6D860734F57F}"/>
              </a:ext>
            </a:extLst>
          </p:cNvPr>
          <p:cNvCxnSpPr/>
          <p:nvPr/>
        </p:nvCxnSpPr>
        <p:spPr>
          <a:xfrm flipH="1">
            <a:off x="4805680" y="1127760"/>
            <a:ext cx="508000" cy="1310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831F04-9229-45FB-8230-E5DBE2F94997}"/>
              </a:ext>
            </a:extLst>
          </p:cNvPr>
          <p:cNvSpPr txBox="1"/>
          <p:nvPr/>
        </p:nvSpPr>
        <p:spPr>
          <a:xfrm>
            <a:off x="4836160" y="83312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not a name!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DA4EE0-E97F-4BD8-A106-5C04045AA977}"/>
              </a:ext>
            </a:extLst>
          </p:cNvPr>
          <p:cNvSpPr txBox="1"/>
          <p:nvPr/>
        </p:nvSpPr>
        <p:spPr>
          <a:xfrm>
            <a:off x="7218124" y="1074586"/>
            <a:ext cx="4332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try. can’t have numbers before a name!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DEE7F3-E1B3-4DAF-9B1C-F88BD4F6E45D}"/>
              </a:ext>
            </a:extLst>
          </p:cNvPr>
          <p:cNvCxnSpPr>
            <a:cxnSpLocks/>
          </p:cNvCxnSpPr>
          <p:nvPr/>
        </p:nvCxnSpPr>
        <p:spPr>
          <a:xfrm flipH="1">
            <a:off x="6350000" y="1443918"/>
            <a:ext cx="1568239" cy="2183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53FD701-6839-420F-AE28-C74B5E9A8766}"/>
              </a:ext>
            </a:extLst>
          </p:cNvPr>
          <p:cNvSpPr txBox="1"/>
          <p:nvPr/>
        </p:nvSpPr>
        <p:spPr>
          <a:xfrm>
            <a:off x="296677" y="5470884"/>
            <a:ext cx="6985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Second try. “Ave” can’t be the last name. Need more testing if necessary.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335CFF-A15C-454B-9D9A-45CC3274AAC6}"/>
              </a:ext>
            </a:extLst>
          </p:cNvPr>
          <p:cNvSpPr txBox="1"/>
          <p:nvPr/>
        </p:nvSpPr>
        <p:spPr>
          <a:xfrm>
            <a:off x="7918239" y="2535519"/>
            <a:ext cx="982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negative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1F5AF6-06C0-6888-97A5-F0E903B0469D}"/>
              </a:ext>
            </a:extLst>
          </p:cNvPr>
          <p:cNvSpPr txBox="1"/>
          <p:nvPr/>
        </p:nvSpPr>
        <p:spPr>
          <a:xfrm>
            <a:off x="3968624" y="3921848"/>
            <a:ext cx="1890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2211578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D2CF-E93E-49EC-9764-F7D9266F9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types of evidence to match?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F23D0-FB69-4C2D-A980-05A6F8FE2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Personal information </a:t>
            </a:r>
          </a:p>
          <a:p>
            <a:pPr lvl="1"/>
            <a:r>
              <a:rPr lang="en-US" dirty="0"/>
              <a:t>name, phone number, email address, date of birth, zip code, SSN</a:t>
            </a:r>
          </a:p>
          <a:p>
            <a:r>
              <a:rPr lang="en-US" dirty="0"/>
              <a:t>User account validation</a:t>
            </a:r>
          </a:p>
          <a:p>
            <a:pPr lvl="1"/>
            <a:r>
              <a:rPr lang="en-US" dirty="0"/>
              <a:t>username, password</a:t>
            </a:r>
          </a:p>
          <a:p>
            <a:r>
              <a:rPr lang="en-US" dirty="0"/>
              <a:t>Source code</a:t>
            </a:r>
          </a:p>
          <a:p>
            <a:pPr lvl="1"/>
            <a:r>
              <a:rPr lang="en-US" dirty="0"/>
              <a:t>HTML, Java</a:t>
            </a:r>
          </a:p>
          <a:p>
            <a:r>
              <a:rPr lang="en-US" dirty="0"/>
              <a:t>Network</a:t>
            </a:r>
          </a:p>
          <a:p>
            <a:pPr lvl="1"/>
            <a:r>
              <a:rPr lang="en-US" dirty="0"/>
              <a:t>website visited (URL), IP address, Hex, MAC address, timestamp</a:t>
            </a:r>
          </a:p>
          <a:p>
            <a:r>
              <a:rPr lang="en-US" dirty="0"/>
              <a:t>File</a:t>
            </a:r>
          </a:p>
          <a:p>
            <a:pPr lvl="1"/>
            <a:r>
              <a:rPr lang="en-US" dirty="0"/>
              <a:t>file names, file attributes</a:t>
            </a:r>
          </a:p>
        </p:txBody>
      </p:sp>
    </p:spTree>
    <p:extLst>
      <p:ext uri="{BB962C8B-B14F-4D97-AF65-F5344CB8AC3E}">
        <p14:creationId xmlns:p14="http://schemas.microsoft.com/office/powerpoint/2010/main" val="1871879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5DB759-F5D1-45D7-9AA5-74D4DA9F1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39" y="247374"/>
            <a:ext cx="11552921" cy="63632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A76497-C6A7-4EC5-A52F-8E80E7C35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650" y="2488990"/>
            <a:ext cx="7651810" cy="24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628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B27046-FDE3-4EEA-BF3C-B8B13175A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1195"/>
            <a:ext cx="12192000" cy="55156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7512D7-7214-4F41-BC86-480726CE9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290" y="2361049"/>
            <a:ext cx="6528129" cy="192647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0B4659-8369-424A-8864-AE6D03874ADE}"/>
              </a:ext>
            </a:extLst>
          </p:cNvPr>
          <p:cNvCxnSpPr>
            <a:cxnSpLocks/>
          </p:cNvCxnSpPr>
          <p:nvPr/>
        </p:nvCxnSpPr>
        <p:spPr>
          <a:xfrm flipH="1" flipV="1">
            <a:off x="6546715" y="1264596"/>
            <a:ext cx="2237777" cy="1580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EA52699-6F23-E8DB-634D-9F44AA7D8CFD}"/>
              </a:ext>
            </a:extLst>
          </p:cNvPr>
          <p:cNvSpPr txBox="1"/>
          <p:nvPr/>
        </p:nvSpPr>
        <p:spPr>
          <a:xfrm>
            <a:off x="0" y="301863"/>
            <a:ext cx="380546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Exclude Ave, St, and Dr from last name</a:t>
            </a:r>
          </a:p>
        </p:txBody>
      </p:sp>
    </p:spTree>
    <p:extLst>
      <p:ext uri="{BB962C8B-B14F-4D97-AF65-F5344CB8AC3E}">
        <p14:creationId xmlns:p14="http://schemas.microsoft.com/office/powerpoint/2010/main" val="1732821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522F1-69D1-4A8D-A61C-E18911156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phone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6FBD1-167E-4A2C-9C81-B2F05F934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21000" cy="4351338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1234567890</a:t>
            </a:r>
          </a:p>
          <a:p>
            <a:r>
              <a:rPr lang="en-US" dirty="0"/>
              <a:t>123.456.7890</a:t>
            </a:r>
          </a:p>
          <a:p>
            <a:r>
              <a:rPr lang="en-US" dirty="0"/>
              <a:t>123-456-7890</a:t>
            </a:r>
          </a:p>
          <a:p>
            <a:r>
              <a:rPr lang="en-US" dirty="0"/>
              <a:t>123 456 7890</a:t>
            </a:r>
          </a:p>
          <a:p>
            <a:r>
              <a:rPr lang="en-US" dirty="0"/>
              <a:t>(123)456-7890</a:t>
            </a:r>
          </a:p>
          <a:p>
            <a:r>
              <a:rPr lang="en-US" dirty="0"/>
              <a:t>+11234567890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F031C1-97C3-4619-809C-1AA4EB609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7864" y="1230376"/>
            <a:ext cx="1686616" cy="43972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66B36D6-6217-4F10-B0FB-ED1FF8C180CB}"/>
              </a:ext>
            </a:extLst>
          </p:cNvPr>
          <p:cNvSpPr txBox="1"/>
          <p:nvPr/>
        </p:nvSpPr>
        <p:spPr>
          <a:xfrm>
            <a:off x="4643120" y="1918454"/>
            <a:ext cx="40233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1234567890</a:t>
            </a:r>
            <a:endParaRPr lang="en-US" sz="4400" dirty="0">
              <a:solidFill>
                <a:srgbClr val="7030A0"/>
              </a:solidFill>
              <a:latin typeface="Abadi" panose="020B0604020104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3F79F5-9BAB-4D07-9E47-47C947103F14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139440" y="2032000"/>
            <a:ext cx="1503680" cy="301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D3D515D-FC56-40C6-BBD5-34B1019079FB}"/>
              </a:ext>
            </a:extLst>
          </p:cNvPr>
          <p:cNvSpPr txBox="1"/>
          <p:nvPr/>
        </p:nvSpPr>
        <p:spPr>
          <a:xfrm>
            <a:off x="5764294" y="3544669"/>
            <a:ext cx="20185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[0-9]{10}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A062B528-DFAA-4901-B429-4541B579A08F}"/>
              </a:ext>
            </a:extLst>
          </p:cNvPr>
          <p:cNvSpPr/>
          <p:nvPr/>
        </p:nvSpPr>
        <p:spPr>
          <a:xfrm>
            <a:off x="6573520" y="2865120"/>
            <a:ext cx="203200" cy="5638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8C7EDDB-2F3C-4DF7-911F-47576FA4B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596" y="4633222"/>
            <a:ext cx="3647496" cy="195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073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94C359-109B-4B73-8090-BF08F339B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156" y="872952"/>
            <a:ext cx="9123800" cy="19280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E48B77-9E73-41AF-AE5E-1EC151643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156" y="4509852"/>
            <a:ext cx="9269362" cy="18072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2DFF7-B85B-46F7-9D76-C3443B054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52" y="2927376"/>
            <a:ext cx="5378895" cy="14560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B1BF15-C2DF-417B-BA19-99146F872AC3}"/>
              </a:ext>
            </a:extLst>
          </p:cNvPr>
          <p:cNvSpPr txBox="1"/>
          <p:nvPr/>
        </p:nvSpPr>
        <p:spPr>
          <a:xfrm>
            <a:off x="1319156" y="503620"/>
            <a:ext cx="639348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Match any 10 digitals phone numbers (</a:t>
            </a:r>
            <a:r>
              <a:rPr lang="en-US" dirty="0" err="1"/>
              <a:t>xxxxxxxxxx</a:t>
            </a:r>
            <a:r>
              <a:rPr lang="en-US" dirty="0"/>
              <a:t> and x is a digital)</a:t>
            </a:r>
          </a:p>
        </p:txBody>
      </p:sp>
    </p:spTree>
    <p:extLst>
      <p:ext uri="{BB962C8B-B14F-4D97-AF65-F5344CB8AC3E}">
        <p14:creationId xmlns:p14="http://schemas.microsoft.com/office/powerpoint/2010/main" val="1189710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92E47F-8027-4198-B664-03F098A14CAA}"/>
              </a:ext>
            </a:extLst>
          </p:cNvPr>
          <p:cNvSpPr txBox="1"/>
          <p:nvPr/>
        </p:nvSpPr>
        <p:spPr>
          <a:xfrm>
            <a:off x="1187076" y="564580"/>
            <a:ext cx="899324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any 10 digitals phone numbers with the patten </a:t>
            </a:r>
            <a:r>
              <a:rPr lang="en-US" dirty="0" err="1"/>
              <a:t>xxx.xxxx.xxx</a:t>
            </a:r>
            <a:r>
              <a:rPr lang="en-US" dirty="0"/>
              <a:t> and x is a digital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78BCB3-BF3F-4A93-838E-764F88E977A2}"/>
              </a:ext>
            </a:extLst>
          </p:cNvPr>
          <p:cNvSpPr txBox="1"/>
          <p:nvPr/>
        </p:nvSpPr>
        <p:spPr>
          <a:xfrm>
            <a:off x="2976880" y="1049581"/>
            <a:ext cx="50901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123.456.7890</a:t>
            </a:r>
            <a:endParaRPr lang="en-US" sz="4400" dirty="0">
              <a:solidFill>
                <a:srgbClr val="7030A0"/>
              </a:solidFill>
              <a:latin typeface="Abadi" panose="020B06040201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A57D64-7A1D-4CC6-88FB-11A83274E503}"/>
              </a:ext>
            </a:extLst>
          </p:cNvPr>
          <p:cNvSpPr txBox="1"/>
          <p:nvPr/>
        </p:nvSpPr>
        <p:spPr>
          <a:xfrm>
            <a:off x="2346137" y="2394178"/>
            <a:ext cx="6675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\b[0-9]{3} \.[0-9]{3}\.[0-9]{4}\b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7B5E0158-71BC-4C84-BCAE-6A6C714C60D2}"/>
              </a:ext>
            </a:extLst>
          </p:cNvPr>
          <p:cNvSpPr/>
          <p:nvPr/>
        </p:nvSpPr>
        <p:spPr>
          <a:xfrm>
            <a:off x="5288280" y="1830298"/>
            <a:ext cx="203200" cy="5638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4CBBB1-63C5-47AB-B17F-B9CC44BF1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804" y="3204914"/>
            <a:ext cx="8364515" cy="15157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7DCDC7-53B0-45D9-A0F8-A209E1967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382" y="5045668"/>
            <a:ext cx="10341236" cy="95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850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0D9795-C15F-44F7-BABB-D3307EDF127D}"/>
              </a:ext>
            </a:extLst>
          </p:cNvPr>
          <p:cNvSpPr txBox="1"/>
          <p:nvPr/>
        </p:nvSpPr>
        <p:spPr>
          <a:xfrm>
            <a:off x="4724400" y="791755"/>
            <a:ext cx="40233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1234567890</a:t>
            </a:r>
            <a:endParaRPr lang="en-US" sz="4400" dirty="0">
              <a:solidFill>
                <a:srgbClr val="7030A0"/>
              </a:solidFill>
              <a:latin typeface="Abadi" panose="020B06040201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330CB2-4E8B-4245-80CB-AACECD95E09F}"/>
              </a:ext>
            </a:extLst>
          </p:cNvPr>
          <p:cNvSpPr txBox="1"/>
          <p:nvPr/>
        </p:nvSpPr>
        <p:spPr>
          <a:xfrm>
            <a:off x="4724400" y="1622752"/>
            <a:ext cx="50901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123.456.7890</a:t>
            </a:r>
            <a:endParaRPr lang="en-US" sz="4400" dirty="0">
              <a:solidFill>
                <a:srgbClr val="7030A0"/>
              </a:solidFill>
              <a:latin typeface="Abadi" panose="020B06040201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C6EFB1-31C6-4851-B6A6-23FA663291C1}"/>
              </a:ext>
            </a:extLst>
          </p:cNvPr>
          <p:cNvSpPr txBox="1"/>
          <p:nvPr/>
        </p:nvSpPr>
        <p:spPr>
          <a:xfrm>
            <a:off x="1625600" y="1330364"/>
            <a:ext cx="2849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Match both?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EEDA8C-CB16-45AA-A652-A476E7BED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9749"/>
            <a:ext cx="3985605" cy="18670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03F0F6-AC94-4B24-B971-75F3A7ACB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558" y="2588918"/>
            <a:ext cx="9953832" cy="16801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64B634-5A0B-4390-A9EF-6347BAF73035}"/>
              </a:ext>
            </a:extLst>
          </p:cNvPr>
          <p:cNvSpPr txBox="1"/>
          <p:nvPr/>
        </p:nvSpPr>
        <p:spPr>
          <a:xfrm>
            <a:off x="3985605" y="5426036"/>
            <a:ext cx="764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{0,1}</a:t>
            </a:r>
          </a:p>
        </p:txBody>
      </p:sp>
    </p:spTree>
    <p:extLst>
      <p:ext uri="{BB962C8B-B14F-4D97-AF65-F5344CB8AC3E}">
        <p14:creationId xmlns:p14="http://schemas.microsoft.com/office/powerpoint/2010/main" val="4195242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289342-CAD4-4AB0-8686-03ABA03F3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45" y="2518331"/>
            <a:ext cx="10958510" cy="18213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BD48A8-BB5B-4C05-B66B-F3F7548B6DF8}"/>
              </a:ext>
            </a:extLst>
          </p:cNvPr>
          <p:cNvSpPr txBox="1"/>
          <p:nvPr/>
        </p:nvSpPr>
        <p:spPr>
          <a:xfrm>
            <a:off x="616745" y="2148999"/>
            <a:ext cx="306622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Test both phone number types</a:t>
            </a:r>
          </a:p>
        </p:txBody>
      </p:sp>
    </p:spTree>
    <p:extLst>
      <p:ext uri="{BB962C8B-B14F-4D97-AF65-F5344CB8AC3E}">
        <p14:creationId xmlns:p14="http://schemas.microsoft.com/office/powerpoint/2010/main" val="25732267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3CC754-0E59-4589-B2F2-774D18BD7BA7}"/>
              </a:ext>
            </a:extLst>
          </p:cNvPr>
          <p:cNvSpPr txBox="1"/>
          <p:nvPr/>
        </p:nvSpPr>
        <p:spPr>
          <a:xfrm>
            <a:off x="5058410" y="281076"/>
            <a:ext cx="506222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1234567890</a:t>
            </a:r>
          </a:p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123.456.7890</a:t>
            </a:r>
          </a:p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123-456-7890</a:t>
            </a:r>
          </a:p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123 456 7890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E53F07-A1A7-49D2-8BF1-ABC7E9D3DD5C}"/>
              </a:ext>
            </a:extLst>
          </p:cNvPr>
          <p:cNvSpPr txBox="1"/>
          <p:nvPr/>
        </p:nvSpPr>
        <p:spPr>
          <a:xfrm>
            <a:off x="1625600" y="1330364"/>
            <a:ext cx="33287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Match all four?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41C8EF-5222-45FE-9E22-12E388321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45" y="3719768"/>
            <a:ext cx="10072399" cy="171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256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486C16-16BE-4A97-9E27-AC9836273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00" y="1615283"/>
            <a:ext cx="11065199" cy="3627434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E46B73F8-520E-46C1-876F-C045578B7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280" y="2174240"/>
            <a:ext cx="325120" cy="32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098EF9A-4498-494F-A02A-60BC4D014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280" y="3030377"/>
            <a:ext cx="325120" cy="32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86B0466-67AB-43E6-8FC7-EA25BC414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0" y="4043681"/>
            <a:ext cx="325120" cy="32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7F807ACB-1F9A-449F-B61B-BD1388291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0" y="4831237"/>
            <a:ext cx="325120" cy="32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99C1FF-D1BF-43B7-A355-DC9C325EF3E9}"/>
              </a:ext>
            </a:extLst>
          </p:cNvPr>
          <p:cNvSpPr txBox="1"/>
          <p:nvPr/>
        </p:nvSpPr>
        <p:spPr>
          <a:xfrm>
            <a:off x="563400" y="1239699"/>
            <a:ext cx="328256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Test all four phone number types</a:t>
            </a:r>
          </a:p>
        </p:txBody>
      </p:sp>
    </p:spTree>
    <p:extLst>
      <p:ext uri="{BB962C8B-B14F-4D97-AF65-F5344CB8AC3E}">
        <p14:creationId xmlns:p14="http://schemas.microsoft.com/office/powerpoint/2010/main" val="2225797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3CC754-0E59-4589-B2F2-774D18BD7BA7}"/>
              </a:ext>
            </a:extLst>
          </p:cNvPr>
          <p:cNvSpPr txBox="1"/>
          <p:nvPr/>
        </p:nvSpPr>
        <p:spPr>
          <a:xfrm>
            <a:off x="7426471" y="0"/>
            <a:ext cx="471082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1234567890</a:t>
            </a:r>
          </a:p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123.456.7890</a:t>
            </a:r>
          </a:p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123-456-7890</a:t>
            </a:r>
          </a:p>
          <a:p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123 456 7890</a:t>
            </a:r>
          </a:p>
          <a:p>
            <a:r>
              <a:rPr lang="en-US" sz="4800" dirty="0">
                <a:solidFill>
                  <a:schemeClr val="accent2">
                    <a:lumMod val="20000"/>
                    <a:lumOff val="80000"/>
                  </a:schemeClr>
                </a:solidFill>
                <a:latin typeface="Abadi" panose="020B0604020104020204" pitchFamily="34" charset="0"/>
              </a:rPr>
              <a:t>(</a:t>
            </a:r>
            <a:r>
              <a:rPr lang="en-US" sz="4800" dirty="0">
                <a:solidFill>
                  <a:schemeClr val="accent6"/>
                </a:solidFill>
                <a:latin typeface="Abadi" panose="020B0604020104020204" pitchFamily="34" charset="0"/>
              </a:rPr>
              <a:t>123</a:t>
            </a:r>
            <a:r>
              <a:rPr lang="en-US" sz="4800" dirty="0">
                <a:solidFill>
                  <a:srgbClr val="C00000"/>
                </a:solidFill>
                <a:latin typeface="Abadi" panose="020B0604020104020204" pitchFamily="34" charset="0"/>
              </a:rPr>
              <a:t>)</a:t>
            </a:r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456-7890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E53F07-A1A7-49D2-8BF1-ABC7E9D3DD5C}"/>
              </a:ext>
            </a:extLst>
          </p:cNvPr>
          <p:cNvSpPr txBox="1"/>
          <p:nvPr/>
        </p:nvSpPr>
        <p:spPr>
          <a:xfrm>
            <a:off x="1625600" y="1330364"/>
            <a:ext cx="32191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Match all five?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08EA3-BB70-4BE6-92FE-CC68D399B25B}"/>
              </a:ext>
            </a:extLst>
          </p:cNvPr>
          <p:cNvSpPr txBox="1"/>
          <p:nvPr/>
        </p:nvSpPr>
        <p:spPr>
          <a:xfrm>
            <a:off x="758094" y="3253037"/>
            <a:ext cx="1118381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Abadi" panose="020B0604020104020204" pitchFamily="34" charset="0"/>
              </a:rPr>
              <a:t>syntax: </a:t>
            </a:r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Abadi" panose="020B0604020104020204" pitchFamily="34" charset="0"/>
              </a:rPr>
              <a:t>(?</a:t>
            </a:r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if</a:t>
            </a:r>
            <a:r>
              <a:rPr lang="en-US" sz="3600" dirty="0">
                <a:solidFill>
                  <a:srgbClr val="C00000"/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 </a:t>
            </a:r>
            <a:r>
              <a:rPr lang="en-US" sz="3600" dirty="0" err="1">
                <a:solidFill>
                  <a:srgbClr val="C00000"/>
                </a:solidFill>
                <a:highlight>
                  <a:srgbClr val="C0C0C0"/>
                </a:highlight>
                <a:latin typeface="Abadi" panose="020B0604020104020204" pitchFamily="34" charset="0"/>
              </a:rPr>
              <a:t>then</a:t>
            </a:r>
            <a:r>
              <a:rPr lang="en-US" sz="3600" dirty="0" err="1">
                <a:solidFill>
                  <a:schemeClr val="accent6">
                    <a:lumMod val="50000"/>
                  </a:schemeClr>
                </a:solidFill>
                <a:latin typeface="Abadi" panose="020B0604020104020204" pitchFamily="34" charset="0"/>
              </a:rPr>
              <a:t>|</a:t>
            </a:r>
            <a:r>
              <a:rPr lang="en-US" sz="3600" dirty="0" err="1">
                <a:solidFill>
                  <a:srgbClr val="7030A0"/>
                </a:solidFill>
                <a:highlight>
                  <a:srgbClr val="00FFFF"/>
                </a:highlight>
                <a:latin typeface="Abadi" panose="020B0604020104020204" pitchFamily="34" charset="0"/>
              </a:rPr>
              <a:t>else</a:t>
            </a:r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r>
              <a:rPr lang="en-GB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</a:t>
            </a:r>
            <a:r>
              <a:rPr lang="en-GB" sz="3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\(</a:t>
            </a:r>
            <a:r>
              <a:rPr lang="en-GB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)? </a:t>
            </a:r>
            <a:r>
              <a:rPr lang="en-GB" sz="2000" dirty="0">
                <a:solidFill>
                  <a:schemeClr val="accent6"/>
                </a:solidFill>
              </a:rPr>
              <a:t>\b[0-9]{3} </a:t>
            </a:r>
            <a:r>
              <a:rPr lang="en-US" sz="4800" dirty="0">
                <a:solidFill>
                  <a:schemeClr val="accent6">
                    <a:lumMod val="50000"/>
                  </a:schemeClr>
                </a:solidFill>
                <a:latin typeface="Abadi" panose="020B0604020104020204" pitchFamily="34" charset="0"/>
              </a:rPr>
              <a:t>(?</a:t>
            </a:r>
            <a:r>
              <a:rPr lang="en-US" sz="4800" dirty="0">
                <a:solidFill>
                  <a:schemeClr val="bg2">
                    <a:lumMod val="90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(</a:t>
            </a:r>
            <a:r>
              <a:rPr lang="en-US" sz="4800" dirty="0">
                <a:solidFill>
                  <a:schemeClr val="accent2">
                    <a:lumMod val="20000"/>
                    <a:lumOff val="80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1</a:t>
            </a:r>
            <a:r>
              <a:rPr lang="en-US" sz="4800" dirty="0">
                <a:solidFill>
                  <a:schemeClr val="bg2">
                    <a:lumMod val="90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) </a:t>
            </a:r>
            <a:r>
              <a:rPr lang="en-US" sz="4800" dirty="0">
                <a:solidFill>
                  <a:srgbClr val="C00000"/>
                </a:solidFill>
                <a:highlight>
                  <a:srgbClr val="C0C0C0"/>
                </a:highlight>
                <a:latin typeface="Abadi" panose="020B0604020104020204" pitchFamily="34" charset="0"/>
              </a:rPr>
              <a:t>\)</a:t>
            </a:r>
            <a:r>
              <a:rPr lang="en-US" sz="4800" dirty="0">
                <a:solidFill>
                  <a:schemeClr val="accent6">
                    <a:lumMod val="50000"/>
                  </a:schemeClr>
                </a:solidFill>
                <a:latin typeface="Abadi" panose="020B0604020104020204" pitchFamily="34" charset="0"/>
              </a:rPr>
              <a:t>|</a:t>
            </a:r>
            <a:r>
              <a:rPr lang="en-US" sz="2400" dirty="0">
                <a:solidFill>
                  <a:srgbClr val="7030A0"/>
                </a:solidFill>
                <a:highlight>
                  <a:srgbClr val="00FFFF"/>
                </a:highlight>
                <a:latin typeface="Abadi" panose="020B0604020104020204" pitchFamily="34" charset="0"/>
              </a:rPr>
              <a:t>[. -]?</a:t>
            </a:r>
            <a:r>
              <a:rPr lang="en-US" sz="4800" dirty="0">
                <a:solidFill>
                  <a:schemeClr val="accent6">
                    <a:lumMod val="50000"/>
                  </a:schemeClr>
                </a:solidFill>
                <a:latin typeface="Abadi" panose="020B0604020104020204" pitchFamily="34" charset="0"/>
              </a:rPr>
              <a:t>)</a:t>
            </a:r>
            <a:r>
              <a:rPr lang="en-GB" sz="4800" dirty="0"/>
              <a:t> </a:t>
            </a:r>
            <a:r>
              <a:rPr lang="en-GB" sz="2000" dirty="0">
                <a:solidFill>
                  <a:srgbClr val="7030A0"/>
                </a:solidFill>
              </a:rPr>
              <a:t>[0-9]{3}[. -]?[0-9]{4}\b</a:t>
            </a:r>
            <a:endParaRPr lang="en-GB" sz="4800" dirty="0">
              <a:solidFill>
                <a:srgbClr val="7030A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23C88D-EB75-407C-B6E9-ADA8B8C17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06" y="5149415"/>
            <a:ext cx="10668925" cy="99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32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31A8EA0-02DB-4993-B32B-19B0528EF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06416"/>
            <a:ext cx="5860288" cy="17222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163ACE-C59A-46AC-A63E-95337625F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regular expression (regex)?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A5327-1E98-49C3-99CC-8C141B376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566439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A special text string for describing a search pattern</a:t>
            </a:r>
          </a:p>
          <a:p>
            <a:pPr lvl="1"/>
            <a:r>
              <a:rPr lang="en-GB" dirty="0"/>
              <a:t>string is written in an expression language </a:t>
            </a:r>
          </a:p>
          <a:p>
            <a:r>
              <a:rPr lang="en-GB" dirty="0"/>
              <a:t>Extremely useful in extracting information from</a:t>
            </a:r>
          </a:p>
          <a:p>
            <a:pPr lvl="1"/>
            <a:r>
              <a:rPr lang="en-GB" dirty="0"/>
              <a:t>text file: source code, log files, </a:t>
            </a:r>
          </a:p>
          <a:p>
            <a:pPr lvl="1"/>
            <a:r>
              <a:rPr lang="en-GB" dirty="0"/>
              <a:t>documents: spreadsheets, PowerPoint, Word (need to unzip them)</a:t>
            </a:r>
          </a:p>
          <a:p>
            <a:pPr lvl="1"/>
            <a:r>
              <a:rPr lang="en-GB" dirty="0"/>
              <a:t>binary strings in files</a:t>
            </a:r>
          </a:p>
          <a:p>
            <a:r>
              <a:rPr lang="en-GB" dirty="0"/>
              <a:t>Often use with </a:t>
            </a:r>
            <a:r>
              <a:rPr lang="en-GB" i="1" dirty="0">
                <a:solidFill>
                  <a:srgbClr val="5FC5A6"/>
                </a:solidFill>
                <a:latin typeface="Abadi" panose="020B0604020104020204" pitchFamily="34" charset="0"/>
              </a:rPr>
              <a:t>grep</a:t>
            </a:r>
            <a:r>
              <a:rPr lang="en-GB" dirty="0"/>
              <a:t> command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4DF71-BAEB-42DE-9D02-C69E7158B755}"/>
              </a:ext>
            </a:extLst>
          </p:cNvPr>
          <p:cNvSpPr txBox="1"/>
          <p:nvPr/>
        </p:nvSpPr>
        <p:spPr>
          <a:xfrm>
            <a:off x="7580923" y="4022845"/>
            <a:ext cx="415778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1400" b="1" i="0" dirty="0">
                <a:solidFill>
                  <a:srgbClr val="FF9B40"/>
                </a:solidFill>
                <a:effectLst/>
                <a:latin typeface="Merriweather" panose="00000500000000000000" pitchFamily="2" charset="0"/>
              </a:rPr>
              <a:t>f, </a:t>
            </a:r>
            <a:r>
              <a:rPr lang="en-US" sz="1400" b="1" i="0" dirty="0" err="1">
                <a:solidFill>
                  <a:srgbClr val="FF9B40"/>
                </a:solidFill>
                <a:effectLst/>
                <a:latin typeface="Merriweather" panose="00000500000000000000" pitchFamily="2" charset="0"/>
              </a:rPr>
              <a:t>r,a,n,k</a:t>
            </a:r>
            <a:r>
              <a:rPr lang="en-US" sz="1400" b="1" i="0" dirty="0">
                <a:solidFill>
                  <a:srgbClr val="FF9B40"/>
                </a:solidFill>
                <a:effectLst/>
                <a:latin typeface="Merriweather" panose="00000500000000000000" pitchFamily="2" charset="0"/>
              </a:rPr>
              <a:t>  </a:t>
            </a:r>
            <a:r>
              <a:rPr lang="en-US" sz="1400" dirty="0">
                <a:solidFill>
                  <a:srgbClr val="303030"/>
                </a:solidFill>
                <a:latin typeface="Merriweather" panose="00000500000000000000" pitchFamily="2" charset="0"/>
              </a:rPr>
              <a:t>Literal Characters</a:t>
            </a:r>
          </a:p>
          <a:p>
            <a:pPr algn="l" fontAlgn="base"/>
            <a:r>
              <a:rPr lang="en-US" sz="1400" b="1" i="0" dirty="0">
                <a:solidFill>
                  <a:srgbClr val="FF0000"/>
                </a:solidFill>
                <a:effectLst/>
                <a:latin typeface="Merriweather" panose="00000500000000000000" pitchFamily="2" charset="0"/>
              </a:rPr>
              <a:t>|</a:t>
            </a:r>
            <a:r>
              <a:rPr lang="en-US" sz="1400" i="0" dirty="0">
                <a:solidFill>
                  <a:srgbClr val="FF0000"/>
                </a:solidFill>
                <a:effectLst/>
                <a:latin typeface="Merriweather" panose="00000500000000000000" pitchFamily="2" charset="0"/>
              </a:rPr>
              <a:t> </a:t>
            </a:r>
            <a:r>
              <a:rPr lang="en-US" sz="1400" i="0" dirty="0">
                <a:solidFill>
                  <a:srgbClr val="303030"/>
                </a:solidFill>
                <a:effectLst/>
                <a:latin typeface="Merriweather" panose="00000500000000000000" pitchFamily="2" charset="0"/>
              </a:rPr>
              <a:t>Logic: or</a:t>
            </a:r>
          </a:p>
          <a:p>
            <a:pPr algn="l" fontAlgn="base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Merriweather" panose="00000500000000000000" pitchFamily="2" charset="0"/>
              </a:rPr>
              <a:t>( | )</a:t>
            </a:r>
            <a:r>
              <a:rPr lang="en-US" sz="1400" dirty="0">
                <a:solidFill>
                  <a:srgbClr val="303030"/>
                </a:solidFill>
                <a:latin typeface="Merriweather" panose="00000500000000000000" pitchFamily="2" charset="0"/>
              </a:rPr>
              <a:t> or relation in a group </a:t>
            </a:r>
            <a:endParaRPr lang="en-US" sz="1400" i="0" dirty="0">
              <a:solidFill>
                <a:srgbClr val="303030"/>
              </a:solidFill>
              <a:effectLst/>
              <a:latin typeface="Merriweather" panose="00000500000000000000" pitchFamily="2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42E845-D820-4C25-822B-83E4F497A8FF}"/>
              </a:ext>
            </a:extLst>
          </p:cNvPr>
          <p:cNvCxnSpPr>
            <a:cxnSpLocks/>
          </p:cNvCxnSpPr>
          <p:nvPr/>
        </p:nvCxnSpPr>
        <p:spPr>
          <a:xfrm flipV="1">
            <a:off x="6377354" y="4206370"/>
            <a:ext cx="1297354" cy="600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ACB552-7234-4FB3-9ECE-530CA8F42B6B}"/>
              </a:ext>
            </a:extLst>
          </p:cNvPr>
          <p:cNvCxnSpPr>
            <a:cxnSpLocks/>
          </p:cNvCxnSpPr>
          <p:nvPr/>
        </p:nvCxnSpPr>
        <p:spPr>
          <a:xfrm flipV="1">
            <a:off x="5908431" y="4582361"/>
            <a:ext cx="1766277" cy="1107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872B1C-C6A8-4DA2-A6F5-57DA7F918A1F}"/>
              </a:ext>
            </a:extLst>
          </p:cNvPr>
          <p:cNvSpPr txBox="1"/>
          <p:nvPr/>
        </p:nvSpPr>
        <p:spPr>
          <a:xfrm>
            <a:off x="7580923" y="6557355"/>
            <a:ext cx="324338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https://jex.im/regulex/#!flags=&amp;re=(f%7CF)rank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DD2864-550B-433A-9E52-D4EFF5041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041" y="3786111"/>
            <a:ext cx="1585097" cy="7011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255B20C-9185-4115-A56F-C857AAF5D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4708" y="4892175"/>
            <a:ext cx="2590246" cy="161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90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18C2C-4236-4D97-A6C9-ECA4889A4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email addresses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84C95B-82E5-46E9-91A2-57A5F068E6F9}"/>
              </a:ext>
            </a:extLst>
          </p:cNvPr>
          <p:cNvSpPr txBox="1"/>
          <p:nvPr/>
        </p:nvSpPr>
        <p:spPr>
          <a:xfrm>
            <a:off x="2360246" y="2163578"/>
            <a:ext cx="70025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4"/>
                </a:solidFill>
                <a:latin typeface="Abadi" panose="020B0604020104020204" pitchFamily="34" charset="0"/>
              </a:rPr>
              <a:t>johndoe</a:t>
            </a:r>
            <a:r>
              <a:rPr lang="en-US" sz="4800" dirty="0">
                <a:solidFill>
                  <a:srgbClr val="7030A0"/>
                </a:solidFill>
                <a:latin typeface="Abadi" panose="020B0604020104020204" pitchFamily="34" charset="0"/>
              </a:rPr>
              <a:t>@</a:t>
            </a:r>
            <a:r>
              <a:rPr lang="en-US" sz="4800" dirty="0">
                <a:solidFill>
                  <a:schemeClr val="accent5"/>
                </a:solidFill>
                <a:latin typeface="Abadi" panose="020B0604020104020204" pitchFamily="34" charset="0"/>
              </a:rPr>
              <a:t>ubalt</a:t>
            </a:r>
            <a:r>
              <a:rPr lang="en-US" sz="4800" dirty="0">
                <a:solidFill>
                  <a:srgbClr val="FF0000"/>
                </a:solidFill>
                <a:latin typeface="Abadi" panose="020B0604020104020204" pitchFamily="34" charset="0"/>
              </a:rPr>
              <a:t>.</a:t>
            </a:r>
            <a:r>
              <a:rPr lang="en-US" sz="4800" dirty="0">
                <a:solidFill>
                  <a:schemeClr val="accent4">
                    <a:lumMod val="50000"/>
                  </a:schemeClr>
                </a:solidFill>
                <a:latin typeface="Abadi" panose="020B0604020104020204" pitchFamily="34" charset="0"/>
              </a:rPr>
              <a:t>edu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AA585E-384C-4017-9EF7-68136C4B3DEB}"/>
              </a:ext>
            </a:extLst>
          </p:cNvPr>
          <p:cNvSpPr/>
          <p:nvPr/>
        </p:nvSpPr>
        <p:spPr>
          <a:xfrm>
            <a:off x="2243016" y="2229671"/>
            <a:ext cx="2352431" cy="764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3205DC-ECAF-474E-9E71-0A90425D27D7}"/>
              </a:ext>
            </a:extLst>
          </p:cNvPr>
          <p:cNvSpPr/>
          <p:nvPr/>
        </p:nvSpPr>
        <p:spPr>
          <a:xfrm>
            <a:off x="5203092" y="2196624"/>
            <a:ext cx="2500241" cy="764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407D51-6F00-46CF-848C-33965170A0A0}"/>
              </a:ext>
            </a:extLst>
          </p:cNvPr>
          <p:cNvSpPr txBox="1"/>
          <p:nvPr/>
        </p:nvSpPr>
        <p:spPr>
          <a:xfrm>
            <a:off x="6096000" y="1746945"/>
            <a:ext cx="20359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domain name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F8A6D5-6A9D-41DA-8A65-CDBD2DF156EF}"/>
              </a:ext>
            </a:extLst>
          </p:cNvPr>
          <p:cNvSpPr txBox="1"/>
          <p:nvPr/>
        </p:nvSpPr>
        <p:spPr>
          <a:xfrm>
            <a:off x="2770554" y="1730422"/>
            <a:ext cx="1422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Local part</a:t>
            </a:r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A48AD3-4030-4B5E-8432-7ED796915C35}"/>
              </a:ext>
            </a:extLst>
          </p:cNvPr>
          <p:cNvSpPr txBox="1"/>
          <p:nvPr/>
        </p:nvSpPr>
        <p:spPr>
          <a:xfrm>
            <a:off x="7340599" y="0"/>
            <a:ext cx="514057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Abadi" panose="020B0604020104020204" pitchFamily="34" charset="0"/>
              </a:rPr>
              <a:t>john.doe</a:t>
            </a:r>
            <a:r>
              <a:rPr lang="en-US" sz="3200" dirty="0">
                <a:latin typeface="Abadi" panose="020B0604020104020204" pitchFamily="34" charset="0"/>
              </a:rPr>
              <a:t>@</a:t>
            </a:r>
            <a:r>
              <a:rPr lang="en-US" sz="3200" dirty="0">
                <a:solidFill>
                  <a:schemeClr val="accent6"/>
                </a:solidFill>
                <a:latin typeface="Abadi" panose="020B0604020104020204" pitchFamily="34" charset="0"/>
              </a:rPr>
              <a:t>gmail.com</a:t>
            </a:r>
          </a:p>
          <a:p>
            <a:r>
              <a:rPr lang="en-US" sz="3200" dirty="0">
                <a:solidFill>
                  <a:schemeClr val="accent6"/>
                </a:solidFill>
                <a:latin typeface="Abadi" panose="020B0604020104020204" pitchFamily="34" charset="0"/>
              </a:rPr>
              <a:t>john-doe</a:t>
            </a:r>
            <a:r>
              <a:rPr lang="en-US" sz="3200" dirty="0">
                <a:latin typeface="Abadi" panose="020B0604020104020204" pitchFamily="34" charset="0"/>
              </a:rPr>
              <a:t>@</a:t>
            </a:r>
            <a:r>
              <a:rPr lang="en-US" sz="3200" dirty="0">
                <a:solidFill>
                  <a:schemeClr val="accent6"/>
                </a:solidFill>
                <a:latin typeface="Abadi" panose="020B0604020104020204" pitchFamily="34" charset="0"/>
              </a:rPr>
              <a:t>md.gov</a:t>
            </a:r>
          </a:p>
          <a:p>
            <a:r>
              <a:rPr lang="en-US" sz="3200" dirty="0">
                <a:solidFill>
                  <a:schemeClr val="accent6"/>
                </a:solidFill>
                <a:latin typeface="Abadi" panose="020B0604020104020204" pitchFamily="34" charset="0"/>
              </a:rPr>
              <a:t>johnDoe001</a:t>
            </a:r>
            <a:r>
              <a:rPr lang="en-US" sz="3200" dirty="0">
                <a:latin typeface="Abadi" panose="020B0604020104020204" pitchFamily="34" charset="0"/>
              </a:rPr>
              <a:t>@</a:t>
            </a:r>
            <a:r>
              <a:rPr lang="en-US" sz="3200" dirty="0">
                <a:solidFill>
                  <a:schemeClr val="accent6"/>
                </a:solidFill>
                <a:latin typeface="Abadi" panose="020B0604020104020204" pitchFamily="34" charset="0"/>
              </a:rPr>
              <a:t>mozilla.org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379A1A-12C0-4B1D-BC82-5C3FD33F8B86}"/>
              </a:ext>
            </a:extLst>
          </p:cNvPr>
          <p:cNvSpPr txBox="1"/>
          <p:nvPr/>
        </p:nvSpPr>
        <p:spPr>
          <a:xfrm>
            <a:off x="1555262" y="3459654"/>
            <a:ext cx="3165931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Consists of letters, digital, -,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2-15 characters long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4"/>
              </a:solidFill>
            </a:endParaRPr>
          </a:p>
          <a:p>
            <a:r>
              <a:rPr lang="en-US" sz="2000" b="1" dirty="0">
                <a:solidFill>
                  <a:schemeClr val="accent4"/>
                </a:solidFill>
                <a:latin typeface="Abadi" panose="020B0604020104020204" pitchFamily="34" charset="0"/>
              </a:rPr>
              <a:t>[a-zA-Z0-9.-]{2,15}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C5C988-DBE0-4CFF-BC3C-28B9C99ACB5A}"/>
              </a:ext>
            </a:extLst>
          </p:cNvPr>
          <p:cNvSpPr txBox="1"/>
          <p:nvPr/>
        </p:nvSpPr>
        <p:spPr>
          <a:xfrm>
            <a:off x="5115976" y="3551987"/>
            <a:ext cx="26997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Abadi" panose="020B0604020104020204" pitchFamily="34" charset="0"/>
              </a:rPr>
              <a:t>Consists of letters, digital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Abadi" panose="020B0604020104020204" pitchFamily="34" charset="0"/>
              </a:rPr>
              <a:t>1-15 characters long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/>
              </a:solidFill>
              <a:latin typeface="Abadi" panose="020B0604020104020204" pitchFamily="34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Abadi" panose="020B0604020104020204" pitchFamily="34" charset="0"/>
              </a:rPr>
              <a:t>[a-zA-Z0-9]{1,15}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0FCF9B-677D-4876-88C1-D389B6813CB8}"/>
              </a:ext>
            </a:extLst>
          </p:cNvPr>
          <p:cNvSpPr txBox="1"/>
          <p:nvPr/>
        </p:nvSpPr>
        <p:spPr>
          <a:xfrm>
            <a:off x="8323803" y="3428875"/>
            <a:ext cx="297709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Abadi" panose="020B0604020104020204" pitchFamily="34" charset="0"/>
              </a:rPr>
              <a:t>Consists of letters, digital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Abadi" panose="020B0604020104020204" pitchFamily="34" charset="0"/>
              </a:rPr>
              <a:t>3-4 characters long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4">
                  <a:lumMod val="50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Abadi" panose="020B0604020104020204" pitchFamily="34" charset="0"/>
              </a:rPr>
              <a:t>[a-zA-Z0-9]{3,4}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27A2B9-54D5-4496-8CCF-80C3F5CBEF01}"/>
              </a:ext>
            </a:extLst>
          </p:cNvPr>
          <p:cNvSpPr txBox="1"/>
          <p:nvPr/>
        </p:nvSpPr>
        <p:spPr>
          <a:xfrm>
            <a:off x="4595447" y="3459652"/>
            <a:ext cx="7014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Abadi" panose="020B0604020104020204" pitchFamily="34" charset="0"/>
              </a:rPr>
              <a:t>@</a:t>
            </a:r>
            <a:endParaRPr lang="en-US" sz="3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8D3CA2-991C-4189-BD14-A5B3354A6D21}"/>
              </a:ext>
            </a:extLst>
          </p:cNvPr>
          <p:cNvSpPr txBox="1"/>
          <p:nvPr/>
        </p:nvSpPr>
        <p:spPr>
          <a:xfrm>
            <a:off x="7909934" y="3265828"/>
            <a:ext cx="3731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Abadi" panose="020B0604020104020204" pitchFamily="34" charset="0"/>
              </a:rPr>
              <a:t>.</a:t>
            </a:r>
            <a:endParaRPr lang="en-US" sz="40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5274526-8557-400B-8409-F3DFB8DEF173}"/>
              </a:ext>
            </a:extLst>
          </p:cNvPr>
          <p:cNvCxnSpPr>
            <a:cxnSpLocks/>
            <a:stCxn id="5" idx="2"/>
            <a:endCxn id="16" idx="0"/>
          </p:cNvCxnSpPr>
          <p:nvPr/>
        </p:nvCxnSpPr>
        <p:spPr>
          <a:xfrm flipH="1">
            <a:off x="3138228" y="2994575"/>
            <a:ext cx="281004" cy="465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462F996-1C46-4BF8-9DE9-E13D479FE927}"/>
              </a:ext>
            </a:extLst>
          </p:cNvPr>
          <p:cNvCxnSpPr>
            <a:endCxn id="21" idx="0"/>
          </p:cNvCxnSpPr>
          <p:nvPr/>
        </p:nvCxnSpPr>
        <p:spPr>
          <a:xfrm>
            <a:off x="4946162" y="2619681"/>
            <a:ext cx="1" cy="83997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0AEE045-ED95-49F9-A351-92303E90115C}"/>
              </a:ext>
            </a:extLst>
          </p:cNvPr>
          <p:cNvCxnSpPr>
            <a:endCxn id="18" idx="0"/>
          </p:cNvCxnSpPr>
          <p:nvPr/>
        </p:nvCxnSpPr>
        <p:spPr>
          <a:xfrm>
            <a:off x="5854529" y="2771669"/>
            <a:ext cx="611336" cy="780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98C4F5E-C855-4D2C-9332-46EB2F2C8DCE}"/>
              </a:ext>
            </a:extLst>
          </p:cNvPr>
          <p:cNvCxnSpPr>
            <a:cxnSpLocks/>
          </p:cNvCxnSpPr>
          <p:nvPr/>
        </p:nvCxnSpPr>
        <p:spPr>
          <a:xfrm>
            <a:off x="6616656" y="2771669"/>
            <a:ext cx="1456027" cy="9171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003580-394C-4A07-9336-9B8F0CC2590A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7521316" y="2876378"/>
            <a:ext cx="2291036" cy="552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9C31E69-5870-4EE9-ADAC-E4826B037AC3}"/>
              </a:ext>
            </a:extLst>
          </p:cNvPr>
          <p:cNvSpPr txBox="1"/>
          <p:nvPr/>
        </p:nvSpPr>
        <p:spPr>
          <a:xfrm>
            <a:off x="4123460" y="4167540"/>
            <a:ext cx="6767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  <a:latin typeface="Abadi" panose="020B0604020104020204" pitchFamily="34" charset="0"/>
              </a:rPr>
              <a:t>@</a:t>
            </a:r>
            <a:endParaRPr lang="en-US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71342D-267D-4C0E-ACAD-D665BF8A8FE7}"/>
              </a:ext>
            </a:extLst>
          </p:cNvPr>
          <p:cNvSpPr txBox="1"/>
          <p:nvPr/>
        </p:nvSpPr>
        <p:spPr>
          <a:xfrm>
            <a:off x="7703333" y="4093910"/>
            <a:ext cx="5242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Abadi" panose="020B0604020104020204" pitchFamily="34" charset="0"/>
              </a:rPr>
              <a:t>\.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86888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A60571-EC1C-4F00-A567-3E264507F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907" y="424853"/>
            <a:ext cx="7653189" cy="30041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15DF59-A77A-4A87-B1B4-F245D2AE1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93044"/>
            <a:ext cx="12192000" cy="258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226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F626BE-BBAC-4681-9E5B-94BA6D6A4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74" y="3295468"/>
            <a:ext cx="11899851" cy="30177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E751E7-E854-46F2-B312-B6ACEDE7E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313" y="0"/>
            <a:ext cx="9548687" cy="30177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13F327-84C0-41E0-953E-F9DE72DFC432}"/>
              </a:ext>
            </a:extLst>
          </p:cNvPr>
          <p:cNvSpPr/>
          <p:nvPr/>
        </p:nvSpPr>
        <p:spPr>
          <a:xfrm>
            <a:off x="6245157" y="894945"/>
            <a:ext cx="1692613" cy="21228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00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1D819-41DE-4F19-8A9C-044DF79D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if a password is valid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E5CE0-04CC-4006-946D-69C8D29AE831}"/>
              </a:ext>
            </a:extLst>
          </p:cNvPr>
          <p:cNvSpPr txBox="1"/>
          <p:nvPr/>
        </p:nvSpPr>
        <p:spPr>
          <a:xfrm>
            <a:off x="838200" y="1690688"/>
            <a:ext cx="102438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FF0000"/>
                </a:solidFill>
              </a:rPr>
              <a:t>Pattern definition: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Minimum length of 3, maximum length of 18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Composed by letters, numbers or dashes or @</a:t>
            </a: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EEB011-F559-4334-AFC2-681E5D55A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62786"/>
            <a:ext cx="9190628" cy="110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0197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B895D-9F61-4EF9-97A6-675EFE0D4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Java source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EB32E7-12DB-4CBB-B243-2E55AC34B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28612"/>
            <a:ext cx="7880908" cy="21730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FEFB1E-493F-4DE8-A4B4-D791A66B60FA}"/>
              </a:ext>
            </a:extLst>
          </p:cNvPr>
          <p:cNvSpPr txBox="1"/>
          <p:nvPr/>
        </p:nvSpPr>
        <p:spPr>
          <a:xfrm>
            <a:off x="838200" y="1859280"/>
            <a:ext cx="430393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string in Java and show line numbers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0E1077-9011-4847-9185-A0371F4CB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80221"/>
            <a:ext cx="7806272" cy="963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076596-0005-49C0-B7DA-988143BFCABA}"/>
              </a:ext>
            </a:extLst>
          </p:cNvPr>
          <p:cNvSpPr txBox="1"/>
          <p:nvPr/>
        </p:nvSpPr>
        <p:spPr>
          <a:xfrm>
            <a:off x="838200" y="4610889"/>
            <a:ext cx="622805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how many time the key words appears in Java source code</a:t>
            </a:r>
          </a:p>
        </p:txBody>
      </p:sp>
    </p:spTree>
    <p:extLst>
      <p:ext uri="{BB962C8B-B14F-4D97-AF65-F5344CB8AC3E}">
        <p14:creationId xmlns:p14="http://schemas.microsoft.com/office/powerpoint/2010/main" val="16214969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7D24A-3800-4CB5-9550-CBFDB56A3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HTML code (including tags and content) using Backreference </a:t>
            </a:r>
            <a:r>
              <a:rPr lang="en-US" dirty="0">
                <a:solidFill>
                  <a:srgbClr val="FF0000"/>
                </a:solidFill>
              </a:rPr>
              <a:t>\n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188A58-DD4E-4C9C-9FC9-25E36A840027}"/>
              </a:ext>
            </a:extLst>
          </p:cNvPr>
          <p:cNvSpPr txBox="1"/>
          <p:nvPr/>
        </p:nvSpPr>
        <p:spPr>
          <a:xfrm>
            <a:off x="2037008" y="1958221"/>
            <a:ext cx="6726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&lt;</a:t>
            </a:r>
            <a:r>
              <a:rPr lang="en-US" sz="4400" dirty="0">
                <a:solidFill>
                  <a:schemeClr val="accent4"/>
                </a:solidFill>
              </a:rPr>
              <a:t>h1</a:t>
            </a:r>
            <a:r>
              <a:rPr lang="en-US" sz="4400" dirty="0">
                <a:solidFill>
                  <a:srgbClr val="FF0000"/>
                </a:solidFill>
              </a:rPr>
              <a:t>&gt;</a:t>
            </a:r>
            <a:r>
              <a:rPr lang="en-US" sz="4400" dirty="0">
                <a:solidFill>
                  <a:schemeClr val="accent6"/>
                </a:solidFill>
              </a:rPr>
              <a:t>This is a heading. </a:t>
            </a:r>
            <a:r>
              <a:rPr lang="en-US" sz="4400" dirty="0">
                <a:solidFill>
                  <a:srgbClr val="FF0000"/>
                </a:solidFill>
              </a:rPr>
              <a:t>&lt;/</a:t>
            </a:r>
            <a:r>
              <a:rPr lang="en-US" sz="4400" dirty="0">
                <a:solidFill>
                  <a:schemeClr val="accent4"/>
                </a:solidFill>
              </a:rPr>
              <a:t>h1</a:t>
            </a:r>
            <a:r>
              <a:rPr lang="en-US" sz="4400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BB1ADB-C773-4161-9F0B-052043B1DFFC}"/>
              </a:ext>
            </a:extLst>
          </p:cNvPr>
          <p:cNvSpPr txBox="1"/>
          <p:nvPr/>
        </p:nvSpPr>
        <p:spPr>
          <a:xfrm>
            <a:off x="1808480" y="3239581"/>
            <a:ext cx="1702133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Opening tag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0F81EF-DC65-4470-8C94-891777C4FBD2}"/>
              </a:ext>
            </a:extLst>
          </p:cNvPr>
          <p:cNvSpPr txBox="1"/>
          <p:nvPr/>
        </p:nvSpPr>
        <p:spPr>
          <a:xfrm>
            <a:off x="7751589" y="3237348"/>
            <a:ext cx="153702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Closing tag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600315-91FA-4FE3-BAA6-A7EE87D45197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751589" y="2625962"/>
            <a:ext cx="768512" cy="61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E6B7000-18F2-4264-8CD3-58A9EE727CB6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659547" y="2625962"/>
            <a:ext cx="0" cy="613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6DA709-BB0E-4624-9084-19F4D4716060}"/>
              </a:ext>
            </a:extLst>
          </p:cNvPr>
          <p:cNvSpPr txBox="1"/>
          <p:nvPr/>
        </p:nvSpPr>
        <p:spPr>
          <a:xfrm>
            <a:off x="4826458" y="3265154"/>
            <a:ext cx="114762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content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43FE66A8-4573-49AA-9742-2227871D5B9B}"/>
              </a:ext>
            </a:extLst>
          </p:cNvPr>
          <p:cNvSpPr/>
          <p:nvPr/>
        </p:nvSpPr>
        <p:spPr>
          <a:xfrm rot="16200000">
            <a:off x="5171900" y="1134661"/>
            <a:ext cx="461665" cy="3713784"/>
          </a:xfrm>
          <a:prstGeom prst="leftBrace">
            <a:avLst>
              <a:gd name="adj1" fmla="val 8333"/>
              <a:gd name="adj2" fmla="val 5082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340178-D527-457E-8692-34FE72830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713" y="4004556"/>
            <a:ext cx="8618967" cy="21642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8DC2135-6621-4FD8-9823-56F9D3FBD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50" y="6366590"/>
            <a:ext cx="11987299" cy="44199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48815A0-A091-839D-7BB9-3D4980BA2760}"/>
              </a:ext>
            </a:extLst>
          </p:cNvPr>
          <p:cNvGrpSpPr/>
          <p:nvPr/>
        </p:nvGrpSpPr>
        <p:grpSpPr>
          <a:xfrm>
            <a:off x="1746920" y="5682720"/>
            <a:ext cx="861120" cy="386640"/>
            <a:chOff x="1746920" y="5682720"/>
            <a:chExt cx="861120" cy="38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03FEBF7-348A-2EFA-6B6B-7C5CC1A47734}"/>
                    </a:ext>
                  </a:extLst>
                </p14:cNvPr>
                <p14:cNvContentPartPr/>
                <p14:nvPr/>
              </p14:nvContentPartPr>
              <p14:xfrm>
                <a:off x="2363240" y="5797560"/>
                <a:ext cx="244800" cy="271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03FEBF7-348A-2EFA-6B6B-7C5CC1A4773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54600" y="5788920"/>
                  <a:ext cx="2624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3615BFC-FE3D-7231-F7C3-6C8F0E6DC41A}"/>
                    </a:ext>
                  </a:extLst>
                </p14:cNvPr>
                <p14:cNvContentPartPr/>
                <p14:nvPr/>
              </p14:nvContentPartPr>
              <p14:xfrm>
                <a:off x="1799840" y="5742120"/>
                <a:ext cx="496440" cy="110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3615BFC-FE3D-7231-F7C3-6C8F0E6DC41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790840" y="5733120"/>
                  <a:ext cx="5140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28ED4B8-6287-A45F-2056-DDC5903F8F62}"/>
                    </a:ext>
                  </a:extLst>
                </p14:cNvPr>
                <p14:cNvContentPartPr/>
                <p14:nvPr/>
              </p14:nvContentPartPr>
              <p14:xfrm>
                <a:off x="1746920" y="5682720"/>
                <a:ext cx="200160" cy="205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28ED4B8-6287-A45F-2056-DDC5903F8F6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737920" y="5674080"/>
                  <a:ext cx="217800" cy="22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F8AACD0-8557-49D3-F573-85D488C398C5}"/>
                  </a:ext>
                </a:extLst>
              </p14:cNvPr>
              <p14:cNvContentPartPr/>
              <p14:nvPr/>
            </p14:nvContentPartPr>
            <p14:xfrm>
              <a:off x="11406080" y="5804760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F8AACD0-8557-49D3-F573-85D488C398C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397080" y="579576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69D7DABA-89AD-95DA-1E19-A832A8053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35" y="5637837"/>
            <a:ext cx="1542585" cy="25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2890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7D24A-3800-4CB5-9550-CBFDB56A3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HTML </a:t>
            </a:r>
            <a:r>
              <a:rPr lang="en-US" dirty="0">
                <a:solidFill>
                  <a:srgbClr val="FF0000"/>
                </a:solidFill>
              </a:rPr>
              <a:t>tags</a:t>
            </a:r>
            <a:r>
              <a:rPr lang="en-US" dirty="0"/>
              <a:t> using </a:t>
            </a:r>
            <a:r>
              <a:rPr lang="en-US" dirty="0">
                <a:solidFill>
                  <a:schemeClr val="accent4"/>
                </a:solidFill>
              </a:rPr>
              <a:t>Lazy quantifier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188A58-DD4E-4C9C-9FC9-25E36A840027}"/>
              </a:ext>
            </a:extLst>
          </p:cNvPr>
          <p:cNvSpPr txBox="1"/>
          <p:nvPr/>
        </p:nvSpPr>
        <p:spPr>
          <a:xfrm>
            <a:off x="2037008" y="1958221"/>
            <a:ext cx="6726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&lt;h1&gt;</a:t>
            </a:r>
            <a:r>
              <a:rPr lang="en-US" sz="4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This is a heading. </a:t>
            </a:r>
            <a:r>
              <a:rPr lang="en-US" sz="4400" dirty="0">
                <a:solidFill>
                  <a:srgbClr val="FF0000"/>
                </a:solidFill>
              </a:rPr>
              <a:t>&lt;/h1&gt;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6F5104-734B-4A75-8894-3EE3ED74F9E0}"/>
              </a:ext>
            </a:extLst>
          </p:cNvPr>
          <p:cNvSpPr/>
          <p:nvPr/>
        </p:nvSpPr>
        <p:spPr>
          <a:xfrm>
            <a:off x="2037008" y="1958221"/>
            <a:ext cx="1245454" cy="706825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25CD16-E27B-4590-BDCB-4CDB42317295}"/>
              </a:ext>
            </a:extLst>
          </p:cNvPr>
          <p:cNvSpPr/>
          <p:nvPr/>
        </p:nvSpPr>
        <p:spPr>
          <a:xfrm>
            <a:off x="7230331" y="1950873"/>
            <a:ext cx="1533198" cy="706825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0B8FE41-2F0C-4563-BC1C-F81D7E01B25C}"/>
              </a:ext>
            </a:extLst>
          </p:cNvPr>
          <p:cNvCxnSpPr>
            <a:endCxn id="5" idx="0"/>
          </p:cNvCxnSpPr>
          <p:nvPr/>
        </p:nvCxnSpPr>
        <p:spPr>
          <a:xfrm flipH="1">
            <a:off x="2659735" y="1250462"/>
            <a:ext cx="1544942" cy="70775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2CDD65F-7F8E-4DD8-8690-BF105E53C0F3}"/>
              </a:ext>
            </a:extLst>
          </p:cNvPr>
          <p:cNvCxnSpPr/>
          <p:nvPr/>
        </p:nvCxnSpPr>
        <p:spPr>
          <a:xfrm>
            <a:off x="4192933" y="1251396"/>
            <a:ext cx="3489590" cy="63992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EA656837-7D09-4DE3-8D87-02B0D7DF0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88" y="2917883"/>
            <a:ext cx="9914479" cy="1760373"/>
          </a:xfrm>
          <a:prstGeom prst="rect">
            <a:avLst/>
          </a:prstGeom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C7D2F5A-DDA7-4B6E-B4E5-A297EE1EA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616831"/>
              </p:ext>
            </p:extLst>
          </p:nvPr>
        </p:nvGraphicFramePr>
        <p:xfrm>
          <a:off x="2751016" y="4782443"/>
          <a:ext cx="7371169" cy="204733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835864">
                  <a:extLst>
                    <a:ext uri="{9D8B030D-6E8A-4147-A177-3AD203B41FA5}">
                      <a16:colId xmlns:a16="http://schemas.microsoft.com/office/drawing/2014/main" val="3859182901"/>
                    </a:ext>
                  </a:extLst>
                </a:gridCol>
                <a:gridCol w="1899926">
                  <a:extLst>
                    <a:ext uri="{9D8B030D-6E8A-4147-A177-3AD203B41FA5}">
                      <a16:colId xmlns:a16="http://schemas.microsoft.com/office/drawing/2014/main" val="108022430"/>
                    </a:ext>
                  </a:extLst>
                </a:gridCol>
                <a:gridCol w="2635379">
                  <a:extLst>
                    <a:ext uri="{9D8B030D-6E8A-4147-A177-3AD203B41FA5}">
                      <a16:colId xmlns:a16="http://schemas.microsoft.com/office/drawing/2014/main" val="1526699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dirty="0">
                          <a:effectLst/>
                        </a:rPr>
                        <a:t>Greedy quantifier</a:t>
                      </a:r>
                      <a:endParaRPr lang="en-US" sz="1400" b="1" dirty="0">
                        <a:effectLst/>
                        <a:latin typeface="inherit"/>
                      </a:endParaRPr>
                    </a:p>
                  </a:txBody>
                  <a:tcPr marL="79115" marR="79115" marT="39558" marB="3955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>
                          <a:effectLst/>
                        </a:rPr>
                        <a:t>Lazy quantifier</a:t>
                      </a:r>
                      <a:endParaRPr lang="en-US" sz="1400" b="1">
                        <a:effectLst/>
                        <a:latin typeface="inherit"/>
                      </a:endParaRPr>
                    </a:p>
                  </a:txBody>
                  <a:tcPr marL="79115" marR="79115" marT="39558" marB="3955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>
                          <a:effectLst/>
                        </a:rPr>
                        <a:t>Description</a:t>
                      </a:r>
                      <a:endParaRPr lang="en-US" sz="1400" b="1">
                        <a:effectLst/>
                        <a:latin typeface="inherit"/>
                      </a:endParaRPr>
                    </a:p>
                  </a:txBody>
                  <a:tcPr marL="79115" marR="79115" marT="39558" marB="39558" anchor="b"/>
                </a:tc>
                <a:extLst>
                  <a:ext uri="{0D108BD9-81ED-4DB2-BD59-A6C34878D82A}">
                    <a16:rowId xmlns:a16="http://schemas.microsoft.com/office/drawing/2014/main" val="807617333"/>
                  </a:ext>
                </a:extLst>
              </a:tr>
              <a:tr h="2843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*</a:t>
                      </a:r>
                      <a:endParaRPr lang="en-US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*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>
                          <a:effectLst/>
                        </a:rPr>
                        <a:t>Star Quantifier: 0 or more</a:t>
                      </a:r>
                      <a:endParaRPr lang="en-GB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420649436"/>
                  </a:ext>
                </a:extLst>
              </a:tr>
              <a:tr h="2843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+</a:t>
                      </a:r>
                      <a:endParaRPr lang="en-US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+ </a:t>
                      </a:r>
                      <a:r>
                        <a:rPr lang="en-US" sz="1400" dirty="0">
                          <a:effectLst/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US" sz="1400" dirty="0">
                        <a:effectLst/>
                        <a:highlight>
                          <a:srgbClr val="FFFF00"/>
                        </a:highlight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>
                          <a:effectLst/>
                        </a:rPr>
                        <a:t>Plus Quantifier: 1 or more</a:t>
                      </a:r>
                      <a:endParaRPr lang="fr-FR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2548188318"/>
                  </a:ext>
                </a:extLst>
              </a:tr>
              <a:tr h="2843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?</a:t>
                      </a:r>
                      <a:endParaRPr lang="en-US" sz="1400" dirty="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?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>
                          <a:effectLst/>
                        </a:rPr>
                        <a:t>Optional Quantifier: 0 or 1</a:t>
                      </a:r>
                      <a:endParaRPr lang="fr-FR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936164207"/>
                  </a:ext>
                </a:extLst>
              </a:tr>
              <a:tr h="1620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{n}</a:t>
                      </a:r>
                      <a:endParaRPr lang="en-US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{n}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Quantifier: exactly n</a:t>
                      </a:r>
                      <a:endParaRPr lang="en-US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2711428109"/>
                  </a:ext>
                </a:extLst>
              </a:tr>
              <a:tr h="1620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{n,}</a:t>
                      </a:r>
                      <a:endParaRPr lang="en-US" sz="1400" dirty="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{n,}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Quantifier: n or more</a:t>
                      </a:r>
                      <a:endParaRPr lang="en-US" sz="140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63543567"/>
                  </a:ext>
                </a:extLst>
              </a:tr>
              <a:tr h="2843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{</a:t>
                      </a:r>
                      <a:r>
                        <a:rPr lang="en-US" sz="1400" dirty="0" err="1">
                          <a:effectLst/>
                        </a:rPr>
                        <a:t>n,m</a:t>
                      </a:r>
                      <a:r>
                        <a:rPr lang="en-US" sz="1400" dirty="0">
                          <a:effectLst/>
                        </a:rPr>
                        <a:t>}</a:t>
                      </a:r>
                      <a:endParaRPr lang="en-US" sz="1400" dirty="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{</a:t>
                      </a:r>
                      <a:r>
                        <a:rPr lang="en-US" sz="1400" dirty="0" err="1">
                          <a:effectLst/>
                        </a:rPr>
                        <a:t>n,m</a:t>
                      </a:r>
                      <a:r>
                        <a:rPr lang="en-US" sz="1400" dirty="0">
                          <a:effectLst/>
                        </a:rPr>
                        <a:t>}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dirty="0">
                          <a:effectLst/>
                        </a:rPr>
                        <a:t>Quantifier: between n and m</a:t>
                      </a:r>
                      <a:endParaRPr lang="en-GB" sz="1400" dirty="0">
                        <a:effectLst/>
                        <a:latin typeface="inherit"/>
                      </a:endParaRP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3540932893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FDC37BBB-0A87-41F9-9D48-409ACB271BA4}"/>
              </a:ext>
            </a:extLst>
          </p:cNvPr>
          <p:cNvSpPr txBox="1"/>
          <p:nvPr/>
        </p:nvSpPr>
        <p:spPr>
          <a:xfrm>
            <a:off x="9369781" y="2233793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MUST use </a:t>
            </a:r>
            <a:r>
              <a:rPr lang="en-US" b="1" dirty="0">
                <a:solidFill>
                  <a:srgbClr val="7030A0"/>
                </a:solidFill>
              </a:rPr>
              <a:t>-P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62E302E-C57F-490A-949D-F0F354A98A84}"/>
              </a:ext>
            </a:extLst>
          </p:cNvPr>
          <p:cNvCxnSpPr/>
          <p:nvPr/>
        </p:nvCxnSpPr>
        <p:spPr>
          <a:xfrm flipH="1">
            <a:off x="9831754" y="2532185"/>
            <a:ext cx="687754" cy="679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E3EFDAD-49A5-4EDA-B115-7C3881278F26}"/>
              </a:ext>
            </a:extLst>
          </p:cNvPr>
          <p:cNvSpPr/>
          <p:nvPr/>
        </p:nvSpPr>
        <p:spPr>
          <a:xfrm>
            <a:off x="10331938" y="4110892"/>
            <a:ext cx="250093" cy="32842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629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F4550-9E1B-4129-AA3D-248FB931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Match </a:t>
            </a:r>
            <a:r>
              <a:rPr lang="en-GB" dirty="0">
                <a:solidFill>
                  <a:schemeClr val="accent6"/>
                </a:solidFill>
              </a:rPr>
              <a:t>content</a:t>
            </a:r>
            <a:r>
              <a:rPr lang="en-GB" dirty="0"/>
              <a:t> of HTML code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1B1E10-0638-4645-9B77-3ABF050099B6}"/>
              </a:ext>
            </a:extLst>
          </p:cNvPr>
          <p:cNvSpPr txBox="1"/>
          <p:nvPr/>
        </p:nvSpPr>
        <p:spPr>
          <a:xfrm>
            <a:off x="1853728" y="1593372"/>
            <a:ext cx="6726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&lt;</a:t>
            </a:r>
            <a:r>
              <a:rPr lang="en-US" sz="4400" dirty="0">
                <a:solidFill>
                  <a:schemeClr val="accent4"/>
                </a:solidFill>
              </a:rPr>
              <a:t>h1</a:t>
            </a:r>
            <a:r>
              <a:rPr lang="en-US" sz="4400" dirty="0">
                <a:solidFill>
                  <a:srgbClr val="FF0000"/>
                </a:solidFill>
              </a:rPr>
              <a:t>&gt;</a:t>
            </a:r>
            <a:r>
              <a:rPr lang="en-US" sz="4400" dirty="0">
                <a:solidFill>
                  <a:schemeClr val="accent6"/>
                </a:solidFill>
              </a:rPr>
              <a:t>This is a heading. </a:t>
            </a:r>
            <a:r>
              <a:rPr lang="en-US" sz="4400" dirty="0">
                <a:solidFill>
                  <a:srgbClr val="FF0000"/>
                </a:solidFill>
              </a:rPr>
              <a:t>&lt;/</a:t>
            </a:r>
            <a:r>
              <a:rPr lang="en-US" sz="4400" dirty="0">
                <a:solidFill>
                  <a:schemeClr val="accent4"/>
                </a:solidFill>
              </a:rPr>
              <a:t>h1</a:t>
            </a:r>
            <a:r>
              <a:rPr lang="en-US" sz="4400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D56D19-7F5E-4B3C-9362-B3E7DCD5B3C7}"/>
              </a:ext>
            </a:extLst>
          </p:cNvPr>
          <p:cNvSpPr txBox="1"/>
          <p:nvPr/>
        </p:nvSpPr>
        <p:spPr>
          <a:xfrm>
            <a:off x="2030155" y="2918935"/>
            <a:ext cx="81316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5"/>
                </a:solidFill>
              </a:rPr>
              <a:t>(?&lt;=</a:t>
            </a:r>
            <a:r>
              <a:rPr lang="en-US" sz="4000" dirty="0">
                <a:solidFill>
                  <a:srgbClr val="FF0000"/>
                </a:solidFill>
              </a:rPr>
              <a:t>&lt;</a:t>
            </a:r>
            <a:r>
              <a:rPr lang="en-US" sz="4000" dirty="0">
                <a:solidFill>
                  <a:schemeClr val="accent4"/>
                </a:solidFill>
              </a:rPr>
              <a:t>([a-z0-9]{2}) </a:t>
            </a:r>
            <a:r>
              <a:rPr lang="en-US" sz="4000" dirty="0">
                <a:solidFill>
                  <a:srgbClr val="FF0000"/>
                </a:solidFill>
              </a:rPr>
              <a:t>&gt;</a:t>
            </a:r>
            <a:r>
              <a:rPr lang="en-US" sz="4000" dirty="0">
                <a:solidFill>
                  <a:schemeClr val="accent5"/>
                </a:solidFill>
              </a:rPr>
              <a:t>)</a:t>
            </a:r>
            <a:r>
              <a:rPr lang="en-US" sz="4000" dirty="0">
                <a:solidFill>
                  <a:srgbClr val="00B050"/>
                </a:solidFill>
              </a:rPr>
              <a:t>.*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accent5"/>
                </a:solidFill>
              </a:rPr>
              <a:t>(?=</a:t>
            </a:r>
            <a:r>
              <a:rPr lang="en-US" sz="4000" dirty="0">
                <a:solidFill>
                  <a:srgbClr val="FF0000"/>
                </a:solidFill>
              </a:rPr>
              <a:t>&lt;/ </a:t>
            </a:r>
            <a:r>
              <a:rPr lang="en-US" sz="4000" dirty="0">
                <a:solidFill>
                  <a:schemeClr val="accent4"/>
                </a:solidFill>
              </a:rPr>
              <a:t>\1</a:t>
            </a:r>
            <a:r>
              <a:rPr lang="en-US" sz="4000" dirty="0">
                <a:solidFill>
                  <a:srgbClr val="FF0000"/>
                </a:solidFill>
              </a:rPr>
              <a:t>&gt;</a:t>
            </a:r>
            <a:r>
              <a:rPr lang="en-US" sz="4000" dirty="0">
                <a:solidFill>
                  <a:schemeClr val="accent5"/>
                </a:solidFill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8E4F95-594E-4FD5-8544-44169F077F32}"/>
              </a:ext>
            </a:extLst>
          </p:cNvPr>
          <p:cNvSpPr txBox="1"/>
          <p:nvPr/>
        </p:nvSpPr>
        <p:spPr>
          <a:xfrm>
            <a:off x="7029654" y="4308908"/>
            <a:ext cx="1844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look ahead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760ECC-EE17-434A-B716-70ECD2509B80}"/>
              </a:ext>
            </a:extLst>
          </p:cNvPr>
          <p:cNvSpPr txBox="1"/>
          <p:nvPr/>
        </p:nvSpPr>
        <p:spPr>
          <a:xfrm>
            <a:off x="2174385" y="4373610"/>
            <a:ext cx="1925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look behind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6AFE95-204C-4161-A149-0662786600CB}"/>
              </a:ext>
            </a:extLst>
          </p:cNvPr>
          <p:cNvGrpSpPr/>
          <p:nvPr/>
        </p:nvGrpSpPr>
        <p:grpSpPr>
          <a:xfrm>
            <a:off x="7032103" y="3641828"/>
            <a:ext cx="979200" cy="474120"/>
            <a:chOff x="7377483" y="757637"/>
            <a:chExt cx="979200" cy="47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FF588DD-3945-4A3E-9083-7D5CA31899D4}"/>
                    </a:ext>
                  </a:extLst>
                </p14:cNvPr>
                <p14:cNvContentPartPr/>
                <p14:nvPr/>
              </p14:nvContentPartPr>
              <p14:xfrm>
                <a:off x="7377483" y="950597"/>
                <a:ext cx="900720" cy="81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896351A-D78A-489E-8F80-1F44EE7D52A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14483" y="887957"/>
                  <a:ext cx="10263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70F301C-F104-4994-B9CE-F372AEB7FC40}"/>
                    </a:ext>
                  </a:extLst>
                </p14:cNvPr>
                <p14:cNvContentPartPr/>
                <p14:nvPr/>
              </p14:nvContentPartPr>
              <p14:xfrm>
                <a:off x="8104323" y="757637"/>
                <a:ext cx="252360" cy="474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A234551-50D5-4C4B-9AF8-EDF09991DA5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41683" y="694997"/>
                  <a:ext cx="378000" cy="59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C7B121-6630-4FB2-A986-70C4EF18287F}"/>
              </a:ext>
            </a:extLst>
          </p:cNvPr>
          <p:cNvGrpSpPr/>
          <p:nvPr/>
        </p:nvGrpSpPr>
        <p:grpSpPr>
          <a:xfrm>
            <a:off x="2116223" y="3698888"/>
            <a:ext cx="1097640" cy="438120"/>
            <a:chOff x="1997283" y="671597"/>
            <a:chExt cx="1097640" cy="43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CDEF7C2-6E22-4A64-848D-152E5D7D649B}"/>
                    </a:ext>
                  </a:extLst>
                </p14:cNvPr>
                <p14:cNvContentPartPr/>
                <p14:nvPr/>
              </p14:nvContentPartPr>
              <p14:xfrm>
                <a:off x="2095203" y="851597"/>
                <a:ext cx="999720" cy="95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CDEF7C2-6E22-4A64-848D-152E5D7D649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32203" y="788833"/>
                  <a:ext cx="1125360" cy="2209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B2D65AB-C8DA-4DB0-A570-2769E545108A}"/>
                    </a:ext>
                  </a:extLst>
                </p14:cNvPr>
                <p14:cNvContentPartPr/>
                <p14:nvPr/>
              </p14:nvContentPartPr>
              <p14:xfrm>
                <a:off x="1997283" y="671597"/>
                <a:ext cx="316080" cy="438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B2D65AB-C8DA-4DB0-A570-2769E545108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34283" y="608597"/>
                  <a:ext cx="441720" cy="563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009D256-467A-44EA-A971-8B5AD33A3A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4996440"/>
            <a:ext cx="12192000" cy="7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1218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8B454-2AA0-4950-98E9-E2FC5CADF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IP4 address with group </a:t>
            </a:r>
            <a:r>
              <a:rPr lang="en-US" dirty="0">
                <a:solidFill>
                  <a:srgbClr val="FF0000"/>
                </a:solidFill>
              </a:rPr>
              <a:t>()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885C67-C2F1-4FD5-81FD-F484E63810A7}"/>
              </a:ext>
            </a:extLst>
          </p:cNvPr>
          <p:cNvSpPr txBox="1"/>
          <p:nvPr/>
        </p:nvSpPr>
        <p:spPr>
          <a:xfrm>
            <a:off x="9255244" y="136208"/>
            <a:ext cx="258115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192.168.0.1</a:t>
            </a:r>
          </a:p>
          <a:p>
            <a:r>
              <a:rPr lang="en-US" sz="3200" dirty="0">
                <a:solidFill>
                  <a:schemeClr val="accent6"/>
                </a:solidFill>
              </a:rPr>
              <a:t>443.125.121.1</a:t>
            </a:r>
          </a:p>
          <a:p>
            <a:r>
              <a:rPr lang="en-US" sz="3200" dirty="0">
                <a:solidFill>
                  <a:schemeClr val="accent6"/>
                </a:solidFill>
              </a:rPr>
              <a:t>255.255.255.0</a:t>
            </a:r>
          </a:p>
          <a:p>
            <a:r>
              <a:rPr lang="en-US" sz="3200" dirty="0">
                <a:solidFill>
                  <a:schemeClr val="accent6"/>
                </a:solidFill>
              </a:rPr>
              <a:t>89.25.23.0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62AD06-56FD-41A4-A082-3044BF454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67792"/>
            <a:ext cx="6440726" cy="3537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B4C846-FAAC-4281-9925-9CDA1BB26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582224"/>
            <a:ext cx="9853514" cy="80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916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CAF8D-00C6-4DF6-AF82-D5D371DA7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HTTP requests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48C996-DEE6-4F28-9A0E-16876F48D9E5}"/>
              </a:ext>
            </a:extLst>
          </p:cNvPr>
          <p:cNvSpPr txBox="1"/>
          <p:nvPr/>
        </p:nvSpPr>
        <p:spPr>
          <a:xfrm>
            <a:off x="2640330" y="1690690"/>
            <a:ext cx="644271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accent6"/>
                </a:solidFill>
              </a:rPr>
              <a:t>http://www.ubalt.edu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0AF9FF-0D35-475F-B9A4-3297D531D309}"/>
              </a:ext>
            </a:extLst>
          </p:cNvPr>
          <p:cNvSpPr/>
          <p:nvPr/>
        </p:nvSpPr>
        <p:spPr>
          <a:xfrm>
            <a:off x="2640330" y="1690689"/>
            <a:ext cx="2947670" cy="7694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B1479D-6DBF-4A0D-A412-5393E0339530}"/>
              </a:ext>
            </a:extLst>
          </p:cNvPr>
          <p:cNvSpPr/>
          <p:nvPr/>
        </p:nvSpPr>
        <p:spPr>
          <a:xfrm flipH="1">
            <a:off x="6725922" y="1690688"/>
            <a:ext cx="151128" cy="7694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BDB2DF-C1C0-4EF1-A592-84395E07E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28" y="2629911"/>
            <a:ext cx="10657072" cy="25373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E900B7-E8A4-46E1-AA00-761B17673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45" y="5493793"/>
            <a:ext cx="11179509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39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C962B4-9248-41D9-B212-D46038032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360" y="0"/>
            <a:ext cx="78112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9727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905DBD-C24A-4E24-88EA-950FA85E7278}"/>
              </a:ext>
            </a:extLst>
          </p:cNvPr>
          <p:cNvSpPr txBox="1"/>
          <p:nvPr/>
        </p:nvSpPr>
        <p:spPr>
          <a:xfrm>
            <a:off x="7252677" y="0"/>
            <a:ext cx="48768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6"/>
                </a:solidFill>
              </a:rPr>
              <a:t>http://www.ubalt.edu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6"/>
                </a:solidFill>
              </a:rPr>
              <a:t>http</a:t>
            </a:r>
            <a:r>
              <a:rPr lang="en-US" sz="3600" dirty="0">
                <a:solidFill>
                  <a:srgbClr val="FF0000"/>
                </a:solidFill>
              </a:rPr>
              <a:t>s</a:t>
            </a:r>
            <a:r>
              <a:rPr lang="en-US" sz="3200" dirty="0">
                <a:solidFill>
                  <a:schemeClr val="accent6"/>
                </a:solidFill>
              </a:rPr>
              <a:t>://www.ubalt.edu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6"/>
                </a:solidFill>
              </a:rPr>
              <a:t>www.ubalt.edu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6"/>
                </a:solidFill>
              </a:rPr>
              <a:t>ubalt.edu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290365-4698-42BC-BF71-215CC8D6264C}"/>
              </a:ext>
            </a:extLst>
          </p:cNvPr>
          <p:cNvSpPr txBox="1"/>
          <p:nvPr/>
        </p:nvSpPr>
        <p:spPr>
          <a:xfrm>
            <a:off x="1087120" y="915690"/>
            <a:ext cx="278300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Match variations of website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7D9339-BC89-4186-8B01-0A0401A42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120" y="2461091"/>
            <a:ext cx="8481690" cy="19077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E56AD8-C3B3-44D9-A038-5C285C75C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72" y="5045674"/>
            <a:ext cx="11522439" cy="83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655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8E6CA-F4BD-408C-AD7C-9282604FC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Hexadecimal number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5C191D-AD7C-43AD-8568-E1CCDBE99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215" y="-1"/>
            <a:ext cx="4719870" cy="26556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4CF2B-B3DF-4A60-B8A6-FDC49ACD1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265407"/>
            <a:ext cx="9403372" cy="1016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EB5F2B-7969-4DC2-A828-1CC19E13C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8388" y="1904060"/>
            <a:ext cx="4142411" cy="27024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52BCBE-BF0F-E1B9-DC33-05C88F3C7051}"/>
              </a:ext>
            </a:extLst>
          </p:cNvPr>
          <p:cNvSpPr txBox="1"/>
          <p:nvPr/>
        </p:nvSpPr>
        <p:spPr>
          <a:xfrm>
            <a:off x="838200" y="4896075"/>
            <a:ext cx="204908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Match Hex of colors</a:t>
            </a:r>
          </a:p>
        </p:txBody>
      </p:sp>
    </p:spTree>
    <p:extLst>
      <p:ext uri="{BB962C8B-B14F-4D97-AF65-F5344CB8AC3E}">
        <p14:creationId xmlns:p14="http://schemas.microsoft.com/office/powerpoint/2010/main" val="9540614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B6771-004A-F38B-9991-B8E09EC2A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MAC address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1024CB-4423-8CF5-D6BD-7DF66A66217F}"/>
              </a:ext>
            </a:extLst>
          </p:cNvPr>
          <p:cNvSpPr txBox="1"/>
          <p:nvPr/>
        </p:nvSpPr>
        <p:spPr>
          <a:xfrm>
            <a:off x="1669562" y="1716699"/>
            <a:ext cx="351692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01-23-45-67-89-AB</a:t>
            </a:r>
          </a:p>
          <a:p>
            <a:r>
              <a:rPr lang="en-US" sz="3200" dirty="0">
                <a:solidFill>
                  <a:srgbClr val="7030A0"/>
                </a:solidFill>
              </a:rPr>
              <a:t>01:23:45:67:89:AB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0005E-3371-AF3E-1CCE-FD4D6B60FC06}"/>
              </a:ext>
            </a:extLst>
          </p:cNvPr>
          <p:cNvSpPr txBox="1"/>
          <p:nvPr/>
        </p:nvSpPr>
        <p:spPr>
          <a:xfrm>
            <a:off x="6017846" y="0"/>
            <a:ext cx="6174154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The standard (IEEE 802) format for printing MAC-48 addresses in human-friendly form is </a:t>
            </a:r>
            <a:r>
              <a:rPr lang="en-GB" dirty="0">
                <a:solidFill>
                  <a:srgbClr val="FF0000"/>
                </a:solidFill>
              </a:rPr>
              <a:t>six</a:t>
            </a:r>
            <a:r>
              <a:rPr lang="en-GB" dirty="0"/>
              <a:t> groups of </a:t>
            </a:r>
            <a:r>
              <a:rPr lang="en-GB" dirty="0">
                <a:solidFill>
                  <a:srgbClr val="FF0000"/>
                </a:solidFill>
              </a:rPr>
              <a:t>two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hexadecimal</a:t>
            </a:r>
            <a:r>
              <a:rPr lang="en-GB" dirty="0"/>
              <a:t> digits, separated by hyphens </a:t>
            </a:r>
            <a:r>
              <a:rPr lang="en-GB" sz="2000" dirty="0">
                <a:solidFill>
                  <a:srgbClr val="FF0000"/>
                </a:solidFill>
              </a:rPr>
              <a:t>-</a:t>
            </a:r>
            <a:r>
              <a:rPr lang="en-GB" sz="2000" dirty="0"/>
              <a:t> </a:t>
            </a:r>
            <a:r>
              <a:rPr lang="en-GB" dirty="0"/>
              <a:t>or colons </a:t>
            </a:r>
            <a:r>
              <a:rPr lang="en-GB" sz="2000" b="1" dirty="0">
                <a:solidFill>
                  <a:srgbClr val="FF0000"/>
                </a:solidFill>
              </a:rPr>
              <a:t>:</a:t>
            </a:r>
            <a:r>
              <a:rPr lang="en-GB" dirty="0"/>
              <a:t>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4F0041-A00A-C84E-5021-61873806D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846" y="1317618"/>
            <a:ext cx="4701947" cy="277392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188BC01-CD86-60CB-5A4C-C106211AE21C}"/>
              </a:ext>
            </a:extLst>
          </p:cNvPr>
          <p:cNvCxnSpPr>
            <a:endCxn id="6" idx="1"/>
          </p:cNvCxnSpPr>
          <p:nvPr/>
        </p:nvCxnSpPr>
        <p:spPr>
          <a:xfrm flipV="1">
            <a:off x="5533292" y="477054"/>
            <a:ext cx="484554" cy="477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2017B227-5F07-D2F2-4F10-8CA06EC9A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967" y="4252401"/>
            <a:ext cx="10668925" cy="224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152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DC22E5-6EB4-752E-A8A9-B06DEA5F965A}"/>
              </a:ext>
            </a:extLst>
          </p:cNvPr>
          <p:cNvSpPr txBox="1"/>
          <p:nvPr/>
        </p:nvSpPr>
        <p:spPr>
          <a:xfrm>
            <a:off x="2673527" y="946735"/>
            <a:ext cx="354037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PaloAlto_00:0a:30</a:t>
            </a:r>
          </a:p>
          <a:p>
            <a:r>
              <a:rPr lang="en-US" sz="3200" dirty="0">
                <a:solidFill>
                  <a:srgbClr val="7030A0"/>
                </a:solidFill>
              </a:rPr>
              <a:t>VMware_86:44:c3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FAE3F0-F701-3635-4B85-0F5B13DD7C2C}"/>
              </a:ext>
            </a:extLst>
          </p:cNvPr>
          <p:cNvSpPr txBox="1"/>
          <p:nvPr/>
        </p:nvSpPr>
        <p:spPr>
          <a:xfrm>
            <a:off x="643918" y="3410529"/>
            <a:ext cx="212744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Match MAC patterns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07C2D7F-5CF4-AEB4-1191-96D0EDDD1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848" y="0"/>
            <a:ext cx="5441152" cy="27205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ABD2DEC-B427-FF62-C09C-34EF1A22C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18" y="3779861"/>
            <a:ext cx="10684166" cy="10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561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84DBE-B6CA-E812-7912-92475DDE3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MAC from a </a:t>
            </a:r>
            <a:r>
              <a:rPr lang="en-US" dirty="0" err="1"/>
              <a:t>pcap</a:t>
            </a:r>
            <a:r>
              <a:rPr lang="en-US" dirty="0"/>
              <a:t> file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1E584E-29FB-CBEB-8CDC-107197D13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37" y="2062272"/>
            <a:ext cx="7338696" cy="17222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0AD6D8-4084-1859-405C-6DA5B7A11F31}"/>
              </a:ext>
            </a:extLst>
          </p:cNvPr>
          <p:cNvSpPr txBox="1"/>
          <p:nvPr/>
        </p:nvSpPr>
        <p:spPr>
          <a:xfrm>
            <a:off x="7972719" y="2062272"/>
            <a:ext cx="3727344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7030A0"/>
                </a:solidFill>
              </a:rPr>
              <a:t>-r &lt;</a:t>
            </a:r>
            <a:r>
              <a:rPr lang="en-GB" dirty="0" err="1">
                <a:solidFill>
                  <a:srgbClr val="7030A0"/>
                </a:solidFill>
              </a:rPr>
              <a:t>infile</a:t>
            </a:r>
            <a:r>
              <a:rPr lang="en-GB" dirty="0">
                <a:solidFill>
                  <a:srgbClr val="7030A0"/>
                </a:solidFill>
              </a:rPr>
              <a:t>&gt;, --read-file &lt;</a:t>
            </a:r>
            <a:r>
              <a:rPr lang="en-GB" dirty="0" err="1">
                <a:solidFill>
                  <a:srgbClr val="7030A0"/>
                </a:solidFill>
              </a:rPr>
              <a:t>infile</a:t>
            </a:r>
            <a:r>
              <a:rPr lang="en-GB" dirty="0">
                <a:solidFill>
                  <a:srgbClr val="7030A0"/>
                </a:solidFill>
              </a:rPr>
              <a:t>&gt;:                  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set the filename to read from (or '-' for stdin)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7030A0"/>
                </a:solidFill>
              </a:rPr>
              <a:t> -e &lt;field&gt;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field to print if -</a:t>
            </a:r>
            <a:r>
              <a:rPr lang="en-GB" dirty="0" err="1"/>
              <a:t>Tfields</a:t>
            </a:r>
            <a:r>
              <a:rPr lang="en-GB" dirty="0"/>
              <a:t> selected (e.g. </a:t>
            </a:r>
            <a:r>
              <a:rPr lang="en-GB" dirty="0" err="1"/>
              <a:t>tcp.port</a:t>
            </a:r>
            <a:r>
              <a:rPr lang="en-GB" dirty="0"/>
              <a:t>,                           _</a:t>
            </a:r>
            <a:r>
              <a:rPr lang="en-GB" dirty="0" err="1"/>
              <a:t>ws.col.Info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8FA98B-1813-F073-2B7F-9B3ED32ADA0F}"/>
              </a:ext>
            </a:extLst>
          </p:cNvPr>
          <p:cNvSpPr txBox="1"/>
          <p:nvPr/>
        </p:nvSpPr>
        <p:spPr>
          <a:xfrm>
            <a:off x="491937" y="1664843"/>
            <a:ext cx="123303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tshark</a:t>
            </a:r>
            <a:r>
              <a:rPr lang="en-US" dirty="0"/>
              <a:t> help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599182-DCB4-9BFD-D33C-610182902935}"/>
              </a:ext>
            </a:extLst>
          </p:cNvPr>
          <p:cNvSpPr txBox="1"/>
          <p:nvPr/>
        </p:nvSpPr>
        <p:spPr>
          <a:xfrm>
            <a:off x="491937" y="4121695"/>
            <a:ext cx="209115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Convert </a:t>
            </a:r>
            <a:r>
              <a:rPr lang="en-US" dirty="0" err="1"/>
              <a:t>pcap</a:t>
            </a:r>
            <a:r>
              <a:rPr lang="en-US" dirty="0"/>
              <a:t> to text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40EDC3-69EE-20A8-F6B8-2C010AFF9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937" y="4491027"/>
            <a:ext cx="10707028" cy="221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036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4B6E2A-0A9D-B5FE-7734-765E50CB8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68" y="3501232"/>
            <a:ext cx="10668925" cy="1371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731FCE-9622-D0C3-E62D-D31419D97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240" y="1848487"/>
            <a:ext cx="10615580" cy="10821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7300B3-51B3-AE9D-4478-1FA682D240E3}"/>
              </a:ext>
            </a:extLst>
          </p:cNvPr>
          <p:cNvSpPr txBox="1"/>
          <p:nvPr/>
        </p:nvSpPr>
        <p:spPr>
          <a:xfrm>
            <a:off x="702240" y="1479155"/>
            <a:ext cx="355533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Match the first pattern in a </a:t>
            </a:r>
            <a:r>
              <a:rPr lang="en-US" dirty="0" err="1"/>
              <a:t>pcap</a:t>
            </a:r>
            <a:r>
              <a:rPr lang="en-US" dirty="0"/>
              <a:t> 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3E8E57-B0C7-4959-A5FD-5A542CB920AF}"/>
              </a:ext>
            </a:extLst>
          </p:cNvPr>
          <p:cNvSpPr txBox="1"/>
          <p:nvPr/>
        </p:nvSpPr>
        <p:spPr>
          <a:xfrm>
            <a:off x="675568" y="3115287"/>
            <a:ext cx="385810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Match the second pattern in a </a:t>
            </a:r>
            <a:r>
              <a:rPr lang="en-US" dirty="0" err="1"/>
              <a:t>pcap</a:t>
            </a:r>
            <a:r>
              <a:rPr lang="en-US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38293116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5ED79-5FD3-4460-9B84-0EDF3CB80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Grep email from </a:t>
            </a:r>
            <a:r>
              <a:rPr lang="en-US" i="1" dirty="0">
                <a:solidFill>
                  <a:srgbClr val="7030A0"/>
                </a:solidFill>
              </a:rPr>
              <a:t>customers.docx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7DCCD0-0ED5-412C-A653-96CDE7DDA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633" y="1648068"/>
            <a:ext cx="7871444" cy="506469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5BF09FA-514D-45EE-B9F7-B1FB7B964FBF}"/>
              </a:ext>
            </a:extLst>
          </p:cNvPr>
          <p:cNvCxnSpPr/>
          <p:nvPr/>
        </p:nvCxnSpPr>
        <p:spPr>
          <a:xfrm flipH="1">
            <a:off x="3563815" y="6103815"/>
            <a:ext cx="351692" cy="32824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0704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5FB47D-DD06-4BC9-9973-B80A28747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077" y="1469972"/>
            <a:ext cx="6911939" cy="43971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439F51-ABD8-4488-91CA-8BBBF001907C}"/>
              </a:ext>
            </a:extLst>
          </p:cNvPr>
          <p:cNvSpPr txBox="1"/>
          <p:nvPr/>
        </p:nvSpPr>
        <p:spPr>
          <a:xfrm>
            <a:off x="1182077" y="1100640"/>
            <a:ext cx="257301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.docx is a compressed file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D1772B-BD06-490D-A8D2-E2BB28DBC9ED}"/>
              </a:ext>
            </a:extLst>
          </p:cNvPr>
          <p:cNvSpPr txBox="1"/>
          <p:nvPr/>
        </p:nvSpPr>
        <p:spPr>
          <a:xfrm>
            <a:off x="8792308" y="2672862"/>
            <a:ext cx="90858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426836D-8B20-4261-BD81-122E997B184D}"/>
              </a:ext>
            </a:extLst>
          </p:cNvPr>
          <p:cNvCxnSpPr>
            <a:stCxn id="6" idx="1"/>
          </p:cNvCxnSpPr>
          <p:nvPr/>
        </p:nvCxnSpPr>
        <p:spPr>
          <a:xfrm flipH="1">
            <a:off x="6807200" y="2857528"/>
            <a:ext cx="1985108" cy="393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7730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B5BE5F-45AF-40CB-8E33-D7E0FA65D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803" y="1360503"/>
            <a:ext cx="9373759" cy="43053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1EF5A1-88E0-4878-8934-F5B8D8E84331}"/>
              </a:ext>
            </a:extLst>
          </p:cNvPr>
          <p:cNvSpPr/>
          <p:nvPr/>
        </p:nvSpPr>
        <p:spPr>
          <a:xfrm>
            <a:off x="1343997" y="2565747"/>
            <a:ext cx="4675113" cy="30165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E92176-9412-4016-8D80-F03E39FEB359}"/>
              </a:ext>
            </a:extLst>
          </p:cNvPr>
          <p:cNvSpPr txBox="1"/>
          <p:nvPr/>
        </p:nvSpPr>
        <p:spPr>
          <a:xfrm>
            <a:off x="1216803" y="977104"/>
            <a:ext cx="2612780" cy="38176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unzip .docx to a directory</a:t>
            </a:r>
          </a:p>
        </p:txBody>
      </p:sp>
    </p:spTree>
    <p:extLst>
      <p:ext uri="{BB962C8B-B14F-4D97-AF65-F5344CB8AC3E}">
        <p14:creationId xmlns:p14="http://schemas.microsoft.com/office/powerpoint/2010/main" val="18431880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6ED57C-A720-46FA-89E8-31D0BAE0B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31" y="770946"/>
            <a:ext cx="10016154" cy="32952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BCAB55-6160-4D69-A0CB-E6DF57D2E0A4}"/>
              </a:ext>
            </a:extLst>
          </p:cNvPr>
          <p:cNvSpPr txBox="1"/>
          <p:nvPr/>
        </p:nvSpPr>
        <p:spPr>
          <a:xfrm>
            <a:off x="844730" y="383049"/>
            <a:ext cx="4933499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content of .docx is saved in a xml file.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B78F2F-84B3-45AD-BE8A-CB894D2B0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10" y="4746172"/>
            <a:ext cx="10016154" cy="495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FF1106-C28A-480F-940A-C6690E108B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068"/>
          <a:stretch/>
        </p:blipFill>
        <p:spPr>
          <a:xfrm>
            <a:off x="828610" y="5241515"/>
            <a:ext cx="10032275" cy="11278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4D2695-7A8A-43E2-B032-8EDD25055E57}"/>
              </a:ext>
            </a:extLst>
          </p:cNvPr>
          <p:cNvSpPr txBox="1"/>
          <p:nvPr/>
        </p:nvSpPr>
        <p:spPr>
          <a:xfrm>
            <a:off x="844729" y="4376840"/>
            <a:ext cx="691794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grep “ubalt.edu” but results show many Word format information</a:t>
            </a:r>
          </a:p>
        </p:txBody>
      </p:sp>
    </p:spTree>
    <p:extLst>
      <p:ext uri="{BB962C8B-B14F-4D97-AF65-F5344CB8AC3E}">
        <p14:creationId xmlns:p14="http://schemas.microsoft.com/office/powerpoint/2010/main" val="3676008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B90C16-26FD-41AC-9FFC-F0C294F2A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lab files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A8D256-E28E-4CC2-AC00-CF5CE6EBE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64" y="2050660"/>
            <a:ext cx="9281964" cy="22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892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5BEA4-A027-4C04-9A8E-3C324BBF0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xml tag using </a:t>
            </a:r>
            <a:r>
              <a:rPr lang="en-US" i="1" dirty="0">
                <a:solidFill>
                  <a:srgbClr val="7030A0"/>
                </a:solidFill>
              </a:rPr>
              <a:t>sed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FCE308-C4FD-4D13-A623-C25C9210A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361" y="1583630"/>
            <a:ext cx="7355952" cy="52396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EA25AC-7ADE-4610-B695-86A7AED32EEE}"/>
              </a:ext>
            </a:extLst>
          </p:cNvPr>
          <p:cNvSpPr txBox="1"/>
          <p:nvPr/>
        </p:nvSpPr>
        <p:spPr>
          <a:xfrm>
            <a:off x="831362" y="1567476"/>
            <a:ext cx="177116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sed commands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82C714-ECD3-4BE1-B0FC-9D654A9A8EA6}"/>
              </a:ext>
            </a:extLst>
          </p:cNvPr>
          <p:cNvSpPr/>
          <p:nvPr/>
        </p:nvSpPr>
        <p:spPr>
          <a:xfrm>
            <a:off x="2751015" y="3032369"/>
            <a:ext cx="5572370" cy="39663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697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5D0C05-57AC-4BA7-A002-C8CA7E0C6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58" y="1106708"/>
            <a:ext cx="9228015" cy="18536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D088CC-10B7-450E-833B-244ED8D9803D}"/>
              </a:ext>
            </a:extLst>
          </p:cNvPr>
          <p:cNvSpPr txBox="1"/>
          <p:nvPr/>
        </p:nvSpPr>
        <p:spPr>
          <a:xfrm>
            <a:off x="820658" y="737375"/>
            <a:ext cx="4674036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replace character “1” of a phone number with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0694FB-DB70-4617-9730-0F9129A31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58" y="5305214"/>
            <a:ext cx="7917866" cy="8154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43ED4F-71CB-4376-99D2-171100E4E6E0}"/>
              </a:ext>
            </a:extLst>
          </p:cNvPr>
          <p:cNvSpPr txBox="1"/>
          <p:nvPr/>
        </p:nvSpPr>
        <p:spPr>
          <a:xfrm>
            <a:off x="820658" y="4917774"/>
            <a:ext cx="1591802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Remove all “-”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2F9758-33AA-4A8C-BA97-A55F6BA5E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658" y="3630700"/>
            <a:ext cx="7734970" cy="8001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218072-145E-41B1-9942-64ABA4301CA8}"/>
              </a:ext>
            </a:extLst>
          </p:cNvPr>
          <p:cNvSpPr txBox="1"/>
          <p:nvPr/>
        </p:nvSpPr>
        <p:spPr>
          <a:xfrm>
            <a:off x="820658" y="3283402"/>
            <a:ext cx="511903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replace character “-” of a phone number with “.”</a:t>
            </a:r>
          </a:p>
        </p:txBody>
      </p:sp>
    </p:spTree>
    <p:extLst>
      <p:ext uri="{BB962C8B-B14F-4D97-AF65-F5344CB8AC3E}">
        <p14:creationId xmlns:p14="http://schemas.microsoft.com/office/powerpoint/2010/main" val="15425099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B79B1B-0334-4577-8D54-7988DBCCA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53" y="5196086"/>
            <a:ext cx="10600339" cy="8154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4B3713-8E06-467E-9B5F-2B8425746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9715" y="2506817"/>
            <a:ext cx="5257116" cy="23101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D0F9F7-D971-4B20-9521-0828F91C7F8E}"/>
              </a:ext>
            </a:extLst>
          </p:cNvPr>
          <p:cNvSpPr txBox="1"/>
          <p:nvPr/>
        </p:nvSpPr>
        <p:spPr>
          <a:xfrm>
            <a:off x="678307" y="970674"/>
            <a:ext cx="891514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Remove (use lazy match) all html tags first failed attempt due to sed doesn’t support </a:t>
            </a:r>
            <a:r>
              <a:rPr lang="en-US" dirty="0">
                <a:solidFill>
                  <a:srgbClr val="FF0000"/>
                </a:solidFill>
              </a:rPr>
              <a:t>-P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0DD210-BB3A-4344-9093-068B6099DBCD}"/>
              </a:ext>
            </a:extLst>
          </p:cNvPr>
          <p:cNvSpPr txBox="1"/>
          <p:nvPr/>
        </p:nvSpPr>
        <p:spPr>
          <a:xfrm>
            <a:off x="5319470" y="99423"/>
            <a:ext cx="6726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&lt;h1&gt;</a:t>
            </a:r>
            <a:r>
              <a:rPr lang="en-US" sz="4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This is a heading. </a:t>
            </a:r>
            <a:r>
              <a:rPr lang="en-US" sz="4400" dirty="0">
                <a:solidFill>
                  <a:srgbClr val="FF0000"/>
                </a:solidFill>
              </a:rPr>
              <a:t>&lt;/h1&gt;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F0BDE3-5369-4F00-B8CE-4C503CBA3411}"/>
              </a:ext>
            </a:extLst>
          </p:cNvPr>
          <p:cNvSpPr/>
          <p:nvPr/>
        </p:nvSpPr>
        <p:spPr>
          <a:xfrm>
            <a:off x="5319470" y="99423"/>
            <a:ext cx="1245454" cy="706825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83AFB9-B1B3-4FE2-9B35-3A59F985E3AB}"/>
              </a:ext>
            </a:extLst>
          </p:cNvPr>
          <p:cNvSpPr/>
          <p:nvPr/>
        </p:nvSpPr>
        <p:spPr>
          <a:xfrm>
            <a:off x="10512793" y="92075"/>
            <a:ext cx="1533198" cy="706825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9E4DA6-BBD7-4168-A32F-082F973B56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07" y="1340006"/>
            <a:ext cx="10242168" cy="7620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E7C48F-241A-4487-B628-DF53141331B5}"/>
              </a:ext>
            </a:extLst>
          </p:cNvPr>
          <p:cNvSpPr txBox="1"/>
          <p:nvPr/>
        </p:nvSpPr>
        <p:spPr>
          <a:xfrm>
            <a:off x="678307" y="4672866"/>
            <a:ext cx="9945358" cy="52322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Remove all html tags using </a:t>
            </a:r>
            <a:r>
              <a:rPr lang="en-US" sz="2800" dirty="0">
                <a:solidFill>
                  <a:srgbClr val="0070C0"/>
                </a:solidFill>
              </a:rPr>
              <a:t>[^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dirty="0"/>
              <a:t>not allowed character set</a:t>
            </a:r>
            <a:r>
              <a:rPr lang="en-US" sz="2800" dirty="0">
                <a:solidFill>
                  <a:srgbClr val="0070C0"/>
                </a:solidFill>
              </a:rPr>
              <a:t>].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759207-2F40-2214-348F-E23EF0146027}"/>
              </a:ext>
            </a:extLst>
          </p:cNvPr>
          <p:cNvSpPr txBox="1"/>
          <p:nvPr/>
        </p:nvSpPr>
        <p:spPr>
          <a:xfrm>
            <a:off x="8508075" y="2666512"/>
            <a:ext cx="2905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Match any character except 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the caret symbol </a:t>
            </a:r>
            <a:r>
              <a:rPr lang="en-US" dirty="0">
                <a:solidFill>
                  <a:srgbClr val="FF0000"/>
                </a:solidFill>
              </a:rPr>
              <a:t>^</a:t>
            </a:r>
          </a:p>
        </p:txBody>
      </p:sp>
    </p:spTree>
    <p:extLst>
      <p:ext uri="{BB962C8B-B14F-4D97-AF65-F5344CB8AC3E}">
        <p14:creationId xmlns:p14="http://schemas.microsoft.com/office/powerpoint/2010/main" val="28210907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051892-7CC6-4CA7-82C6-90887026C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06" y="3287614"/>
            <a:ext cx="10691787" cy="29491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AA8FC9-DAC2-4527-A0B9-048FB8BEAF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20" t="48129" r="-278" b="-961"/>
          <a:stretch/>
        </p:blipFill>
        <p:spPr>
          <a:xfrm>
            <a:off x="4633607" y="0"/>
            <a:ext cx="7558393" cy="3131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5792B2-0AA0-4957-A943-42F486FA282A}"/>
              </a:ext>
            </a:extLst>
          </p:cNvPr>
          <p:cNvSpPr txBox="1"/>
          <p:nvPr/>
        </p:nvSpPr>
        <p:spPr>
          <a:xfrm>
            <a:off x="750106" y="2918282"/>
            <a:ext cx="217299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Remove all xml tags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750A6-7EC6-4982-A058-44500DDB7989}"/>
              </a:ext>
            </a:extLst>
          </p:cNvPr>
          <p:cNvSpPr/>
          <p:nvPr/>
        </p:nvSpPr>
        <p:spPr>
          <a:xfrm>
            <a:off x="3266831" y="5924062"/>
            <a:ext cx="2610338" cy="31274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175B97-1916-47BE-A0AC-B08AAD342370}"/>
              </a:ext>
            </a:extLst>
          </p:cNvPr>
          <p:cNvSpPr/>
          <p:nvPr/>
        </p:nvSpPr>
        <p:spPr>
          <a:xfrm>
            <a:off x="4837877" y="2379784"/>
            <a:ext cx="1563078" cy="64009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9230FF-591F-4BA0-89F9-58C0A80A0C9A}"/>
              </a:ext>
            </a:extLst>
          </p:cNvPr>
          <p:cNvCxnSpPr>
            <a:endCxn id="8" idx="2"/>
          </p:cNvCxnSpPr>
          <p:nvPr/>
        </p:nvCxnSpPr>
        <p:spPr>
          <a:xfrm flipV="1">
            <a:off x="4298462" y="3019881"/>
            <a:ext cx="1320954" cy="2904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DE2BDCC-0B2F-4417-A2DF-300569C05192}"/>
              </a:ext>
            </a:extLst>
          </p:cNvPr>
          <p:cNvSpPr txBox="1"/>
          <p:nvPr/>
        </p:nvSpPr>
        <p:spPr>
          <a:xfrm>
            <a:off x="4958939" y="6379493"/>
            <a:ext cx="126829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minor issue</a:t>
            </a:r>
          </a:p>
        </p:txBody>
      </p:sp>
    </p:spTree>
    <p:extLst>
      <p:ext uri="{BB962C8B-B14F-4D97-AF65-F5344CB8AC3E}">
        <p14:creationId xmlns:p14="http://schemas.microsoft.com/office/powerpoint/2010/main" val="34354205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84CA7F-E5F5-42B5-8972-1DB49E788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27" y="1126165"/>
            <a:ext cx="10676545" cy="29644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364CF9-8904-4B21-B92A-18314F4BF69F}"/>
              </a:ext>
            </a:extLst>
          </p:cNvPr>
          <p:cNvSpPr txBox="1"/>
          <p:nvPr/>
        </p:nvSpPr>
        <p:spPr>
          <a:xfrm>
            <a:off x="757726" y="756833"/>
            <a:ext cx="5236673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Replace paragraph (</a:t>
            </a:r>
            <a:r>
              <a:rPr lang="en-US" dirty="0" err="1"/>
              <a:t>paraID</a:t>
            </a:r>
            <a:r>
              <a:rPr lang="en-US" dirty="0"/>
              <a:t>) tag with spaces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DE97F7-8329-4272-8407-3CF97C385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347" y="4792634"/>
            <a:ext cx="10661304" cy="1211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E649BC-384F-4793-8E42-0D20AE1D1E3F}"/>
              </a:ext>
            </a:extLst>
          </p:cNvPr>
          <p:cNvSpPr txBox="1"/>
          <p:nvPr/>
        </p:nvSpPr>
        <p:spPr>
          <a:xfrm>
            <a:off x="765347" y="4423302"/>
            <a:ext cx="1805915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grep emails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E7D2EBC-C966-9E33-BD51-E26935EA1857}"/>
                  </a:ext>
                </a:extLst>
              </p14:cNvPr>
              <p14:cNvContentPartPr/>
              <p14:nvPr/>
            </p14:nvContentPartPr>
            <p14:xfrm>
              <a:off x="4548496" y="378982"/>
              <a:ext cx="3998880" cy="986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E7D2EBC-C966-9E33-BD51-E26935EA18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30496" y="360982"/>
                <a:ext cx="4034520" cy="10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14BF806-9355-59A7-17C5-E9F41E7EAFCF}"/>
                  </a:ext>
                </a:extLst>
              </p14:cNvPr>
              <p14:cNvContentPartPr/>
              <p14:nvPr/>
            </p14:nvContentPartPr>
            <p14:xfrm>
              <a:off x="8292136" y="1115542"/>
              <a:ext cx="256680" cy="228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14BF806-9355-59A7-17C5-E9F41E7EAFC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74136" y="1097542"/>
                <a:ext cx="292320" cy="26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89101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995D6A-A2C2-444E-BA39-54A621B33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86" y="1109950"/>
            <a:ext cx="10684166" cy="29187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A968A9-F696-4DFA-B03B-F2F98538CB81}"/>
              </a:ext>
            </a:extLst>
          </p:cNvPr>
          <p:cNvSpPr txBox="1"/>
          <p:nvPr/>
        </p:nvSpPr>
        <p:spPr>
          <a:xfrm>
            <a:off x="5963138" y="740618"/>
            <a:ext cx="38608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-p  extract files to pipe, no messages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9C7D0A-BF45-4E1E-9C14-FC601383C112}"/>
              </a:ext>
            </a:extLst>
          </p:cNvPr>
          <p:cNvSpPr txBox="1"/>
          <p:nvPr/>
        </p:nvSpPr>
        <p:spPr>
          <a:xfrm>
            <a:off x="839886" y="740618"/>
            <a:ext cx="453709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Show .docx content without unzip to disk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6513B8-42EB-4929-AAC2-4A1D918C9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86" y="4823149"/>
            <a:ext cx="10607959" cy="9983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811CAE-7C19-45ED-B0C9-DD597DFB29BD}"/>
              </a:ext>
            </a:extLst>
          </p:cNvPr>
          <p:cNvSpPr txBox="1"/>
          <p:nvPr/>
        </p:nvSpPr>
        <p:spPr>
          <a:xfrm>
            <a:off x="839886" y="4424510"/>
            <a:ext cx="453709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Show .docx props without unzip to disk</a:t>
            </a:r>
          </a:p>
        </p:txBody>
      </p:sp>
    </p:spTree>
    <p:extLst>
      <p:ext uri="{BB962C8B-B14F-4D97-AF65-F5344CB8AC3E}">
        <p14:creationId xmlns:p14="http://schemas.microsoft.com/office/powerpoint/2010/main" val="40759515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E225B-71F6-4975-9AA2-1931FA9B0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B3665-6E15-43DB-BD93-8A03AE3DF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grep</a:t>
            </a:r>
            <a:r>
              <a:rPr lang="en-US" dirty="0"/>
              <a:t> is a powerful tool to extract digital forensic evidence</a:t>
            </a:r>
          </a:p>
          <a:p>
            <a:r>
              <a:rPr lang="en-US" i="1" dirty="0">
                <a:solidFill>
                  <a:srgbClr val="FF0000"/>
                </a:solidFill>
              </a:rPr>
              <a:t>sed</a:t>
            </a:r>
            <a:r>
              <a:rPr lang="en-US" dirty="0"/>
              <a:t> is a stream editor</a:t>
            </a:r>
          </a:p>
          <a:p>
            <a:r>
              <a:rPr lang="en-US" i="1" dirty="0">
                <a:solidFill>
                  <a:srgbClr val="FF0000"/>
                </a:solidFill>
              </a:rPr>
              <a:t>grep/sed</a:t>
            </a:r>
            <a:r>
              <a:rPr lang="en-US" dirty="0"/>
              <a:t> use regular expression (regex/pattern) to match text</a:t>
            </a:r>
          </a:p>
          <a:p>
            <a:r>
              <a:rPr lang="en-US" dirty="0"/>
              <a:t>Key regex operations </a:t>
            </a:r>
          </a:p>
          <a:p>
            <a:pPr lvl="1"/>
            <a:r>
              <a:rPr lang="en-US" dirty="0"/>
              <a:t>literal string: cat, character classes: [], [^], or: </a:t>
            </a:r>
            <a:r>
              <a:rPr lang="en-US" dirty="0" err="1"/>
              <a:t>a|b</a:t>
            </a:r>
            <a:r>
              <a:rPr lang="en-US" dirty="0"/>
              <a:t>, group: ()</a:t>
            </a:r>
          </a:p>
          <a:p>
            <a:pPr lvl="1"/>
            <a:r>
              <a:rPr lang="en-US" dirty="0"/>
              <a:t>quantification: </a:t>
            </a:r>
            <a:r>
              <a:rPr lang="en-US" dirty="0">
                <a:highlight>
                  <a:srgbClr val="FFFF00"/>
                </a:highlight>
              </a:rPr>
              <a:t>?, *,+, {}</a:t>
            </a:r>
          </a:p>
          <a:p>
            <a:pPr lvl="1"/>
            <a:r>
              <a:rPr lang="en-US" dirty="0"/>
              <a:t>scope: </a:t>
            </a:r>
            <a:r>
              <a:rPr lang="en-US" dirty="0">
                <a:highlight>
                  <a:srgbClr val="FFFF00"/>
                </a:highlight>
              </a:rPr>
              <a:t>\b, \&lt; \&gt;, \w</a:t>
            </a:r>
          </a:p>
          <a:p>
            <a:pPr lvl="1"/>
            <a:r>
              <a:rPr lang="en-US" dirty="0"/>
              <a:t>greedy vs. lazy: </a:t>
            </a:r>
            <a:r>
              <a:rPr lang="en-US" dirty="0">
                <a:highlight>
                  <a:srgbClr val="FFFF00"/>
                </a:highlight>
              </a:rPr>
              <a:t>+?, *?, {}?</a:t>
            </a:r>
          </a:p>
          <a:p>
            <a:pPr lvl="1"/>
            <a:r>
              <a:rPr lang="en-US" dirty="0"/>
              <a:t>back reference: </a:t>
            </a:r>
            <a:r>
              <a:rPr lang="en-US" dirty="0">
                <a:highlight>
                  <a:srgbClr val="FFFF00"/>
                </a:highlight>
              </a:rPr>
              <a:t>\1, \2, …,\n</a:t>
            </a:r>
          </a:p>
          <a:p>
            <a:pPr lvl="1"/>
            <a:r>
              <a:rPr lang="en-US" dirty="0"/>
              <a:t>lookahead and lookbehind: </a:t>
            </a:r>
            <a:r>
              <a:rPr lang="en-US" dirty="0">
                <a:highlight>
                  <a:srgbClr val="FFFF00"/>
                </a:highlight>
              </a:rPr>
              <a:t>(?=), (?&lt;=)</a:t>
            </a:r>
          </a:p>
          <a:p>
            <a:r>
              <a:rPr lang="en-US" dirty="0"/>
              <a:t>Need both positive tests and negative tests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0390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7C13D8-2395-70C4-B4DC-A52F4939C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41" y="213081"/>
            <a:ext cx="3939881" cy="64318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DB5E21-95D7-01C8-96FC-E56EEDAFA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789" y="196029"/>
            <a:ext cx="4815632" cy="64318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5D2BA6-C901-ED1C-CD58-1D585D06BB1B}"/>
              </a:ext>
            </a:extLst>
          </p:cNvPr>
          <p:cNvSpPr txBox="1"/>
          <p:nvPr/>
        </p:nvSpPr>
        <p:spPr>
          <a:xfrm>
            <a:off x="9685866" y="11363"/>
            <a:ext cx="250613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https://staff.washington.edu/weller/grep.html</a:t>
            </a:r>
          </a:p>
        </p:txBody>
      </p:sp>
    </p:spTree>
    <p:extLst>
      <p:ext uri="{BB962C8B-B14F-4D97-AF65-F5344CB8AC3E}">
        <p14:creationId xmlns:p14="http://schemas.microsoft.com/office/powerpoint/2010/main" val="38739335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5A3244-9B72-0944-7D57-3F24B430E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60" y="525528"/>
            <a:ext cx="4793395" cy="58069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64A795-ABF0-8616-227B-5EE3DBC08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815" y="290028"/>
            <a:ext cx="5157471" cy="627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3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EC61B-5755-4985-8B0C-FB8847F03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615" y="868155"/>
            <a:ext cx="6988146" cy="33988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B817F6-6FCC-4060-B697-0A391DBD3B5D}"/>
              </a:ext>
            </a:extLst>
          </p:cNvPr>
          <p:cNvSpPr txBox="1"/>
          <p:nvPr/>
        </p:nvSpPr>
        <p:spPr>
          <a:xfrm>
            <a:off x="1092615" y="498823"/>
            <a:ext cx="140615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unzip the 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EE466C-47C6-4530-AD4F-64219F10FD23}"/>
              </a:ext>
            </a:extLst>
          </p:cNvPr>
          <p:cNvSpPr txBox="1"/>
          <p:nvPr/>
        </p:nvSpPr>
        <p:spPr>
          <a:xfrm>
            <a:off x="1092615" y="4557161"/>
            <a:ext cx="264938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Verify some unzipped files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DDD674-83F6-4B12-97F3-016BB334C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615" y="4926493"/>
            <a:ext cx="8458933" cy="12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90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739934-BD40-40BE-B356-88C5EFC9A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22" y="4116153"/>
            <a:ext cx="11712955" cy="24233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A43BDA-C943-4029-B68B-54B7CB831474}"/>
              </a:ext>
            </a:extLst>
          </p:cNvPr>
          <p:cNvSpPr txBox="1"/>
          <p:nvPr/>
        </p:nvSpPr>
        <p:spPr>
          <a:xfrm>
            <a:off x="239522" y="636298"/>
            <a:ext cx="769358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Verify the txt file. We will search the content of the file using regular expression.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35502B-34CF-4102-B4AA-4529ACA45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22" y="1005630"/>
            <a:ext cx="9548687" cy="301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57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57FD80-C852-47D4-81A1-837DED13A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84" y="2229449"/>
            <a:ext cx="11621507" cy="12878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1078D3-D6A7-41AA-B1C3-73D6A8D3F60A}"/>
              </a:ext>
            </a:extLst>
          </p:cNvPr>
          <p:cNvSpPr txBox="1"/>
          <p:nvPr/>
        </p:nvSpPr>
        <p:spPr>
          <a:xfrm>
            <a:off x="457184" y="1860117"/>
            <a:ext cx="339689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for a specific name “Frank”</a:t>
            </a:r>
          </a:p>
        </p:txBody>
      </p:sp>
    </p:spTree>
    <p:extLst>
      <p:ext uri="{BB962C8B-B14F-4D97-AF65-F5344CB8AC3E}">
        <p14:creationId xmlns:p14="http://schemas.microsoft.com/office/powerpoint/2010/main" val="2077128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FF8BC-F2F4-4B27-88C6-5FAD79A36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pattern of all names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71C2BB-F020-4668-ADD0-C3B89F5F1F63}"/>
              </a:ext>
            </a:extLst>
          </p:cNvPr>
          <p:cNvSpPr txBox="1"/>
          <p:nvPr/>
        </p:nvSpPr>
        <p:spPr>
          <a:xfrm>
            <a:off x="3915880" y="1480196"/>
            <a:ext cx="386676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err="1">
                <a:solidFill>
                  <a:srgbClr val="00206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F</a:t>
            </a:r>
            <a:r>
              <a:rPr lang="en-US" sz="8800" dirty="0" err="1">
                <a:solidFill>
                  <a:srgbClr val="7030A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rank</a:t>
            </a:r>
            <a:r>
              <a:rPr lang="en-US" sz="8800" dirty="0" err="1">
                <a:solidFill>
                  <a:srgbClr val="FF000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_</a:t>
            </a:r>
            <a:r>
              <a:rPr lang="en-US" sz="8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X</a:t>
            </a:r>
            <a:r>
              <a:rPr lang="en-US" sz="8800" dirty="0" err="1">
                <a:solidFill>
                  <a:schemeClr val="accent2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u</a:t>
            </a:r>
            <a:endParaRPr lang="en-US" sz="8800" dirty="0">
              <a:solidFill>
                <a:schemeClr val="accent2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7C88C-EE39-43E7-8B82-4A159B30D992}"/>
              </a:ext>
            </a:extLst>
          </p:cNvPr>
          <p:cNvSpPr txBox="1"/>
          <p:nvPr/>
        </p:nvSpPr>
        <p:spPr>
          <a:xfrm>
            <a:off x="2685189" y="2868420"/>
            <a:ext cx="14093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F</a:t>
            </a:r>
            <a:r>
              <a:rPr lang="en-US" sz="4400" dirty="0">
                <a:solidFill>
                  <a:srgbClr val="7030A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rank 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06C526-15E3-4D3D-BED5-51F56EC50D08}"/>
              </a:ext>
            </a:extLst>
          </p:cNvPr>
          <p:cNvSpPr txBox="1"/>
          <p:nvPr/>
        </p:nvSpPr>
        <p:spPr>
          <a:xfrm>
            <a:off x="8033889" y="2774339"/>
            <a:ext cx="7360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X</a:t>
            </a:r>
            <a:r>
              <a:rPr lang="en-US" sz="4800" dirty="0">
                <a:solidFill>
                  <a:schemeClr val="accent2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u</a:t>
            </a:r>
            <a:endParaRPr lang="en-US" sz="4800" dirty="0">
              <a:solidFill>
                <a:schemeClr val="accent2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079EEE-FBDB-4C9D-A19A-85FBB1A2B702}"/>
              </a:ext>
            </a:extLst>
          </p:cNvPr>
          <p:cNvCxnSpPr>
            <a:cxnSpLocks/>
          </p:cNvCxnSpPr>
          <p:nvPr/>
        </p:nvCxnSpPr>
        <p:spPr>
          <a:xfrm flipH="1">
            <a:off x="3437381" y="2566066"/>
            <a:ext cx="1555459" cy="467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6CC3F6-B5DE-4AFA-A812-3711826B4312}"/>
              </a:ext>
            </a:extLst>
          </p:cNvPr>
          <p:cNvCxnSpPr/>
          <p:nvPr/>
        </p:nvCxnSpPr>
        <p:spPr>
          <a:xfrm>
            <a:off x="6486360" y="2586386"/>
            <a:ext cx="1564640" cy="421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0260D16-70FA-42F6-9922-F0F5932E511F}"/>
              </a:ext>
            </a:extLst>
          </p:cNvPr>
          <p:cNvSpPr txBox="1"/>
          <p:nvPr/>
        </p:nvSpPr>
        <p:spPr>
          <a:xfrm>
            <a:off x="801840" y="3868896"/>
            <a:ext cx="18044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One Uppercase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25417F-392B-472D-99C4-5ECE2667CEAE}"/>
              </a:ext>
            </a:extLst>
          </p:cNvPr>
          <p:cNvSpPr txBox="1"/>
          <p:nvPr/>
        </p:nvSpPr>
        <p:spPr>
          <a:xfrm>
            <a:off x="3089985" y="3946582"/>
            <a:ext cx="1714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7030A0"/>
                </a:solidFill>
              </a:rPr>
              <a:t>1-10 Lowercase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E2029A-9C31-425D-8683-CCC49A684A3F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1704061" y="3374736"/>
            <a:ext cx="1517121" cy="494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5458CA-B366-45B3-AEC2-B15F5F28B729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3180801" y="3342646"/>
            <a:ext cx="766663" cy="603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950BAD7-2EFD-44A8-BE75-6B4F47B81A95}"/>
              </a:ext>
            </a:extLst>
          </p:cNvPr>
          <p:cNvSpPr txBox="1"/>
          <p:nvPr/>
        </p:nvSpPr>
        <p:spPr>
          <a:xfrm>
            <a:off x="7690168" y="3893123"/>
            <a:ext cx="18481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</a:rPr>
              <a:t>One Uppercase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D74FF1-0B4B-4AE8-98C3-5873A64B9094}"/>
              </a:ext>
            </a:extLst>
          </p:cNvPr>
          <p:cNvSpPr txBox="1"/>
          <p:nvPr/>
        </p:nvSpPr>
        <p:spPr>
          <a:xfrm>
            <a:off x="9538353" y="3893123"/>
            <a:ext cx="17014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</a:rPr>
              <a:t>1-10 Lowercase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0259B50-D2DF-48D3-A1A5-26792069CCAF}"/>
              </a:ext>
            </a:extLst>
          </p:cNvPr>
          <p:cNvCxnSpPr>
            <a:cxnSpLocks/>
          </p:cNvCxnSpPr>
          <p:nvPr/>
        </p:nvCxnSpPr>
        <p:spPr>
          <a:xfrm flipH="1">
            <a:off x="8307754" y="3412574"/>
            <a:ext cx="94184" cy="534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919AEE7-66F2-400C-95C4-BE9C796E8365}"/>
              </a:ext>
            </a:extLst>
          </p:cNvPr>
          <p:cNvCxnSpPr>
            <a:cxnSpLocks/>
          </p:cNvCxnSpPr>
          <p:nvPr/>
        </p:nvCxnSpPr>
        <p:spPr>
          <a:xfrm>
            <a:off x="8448125" y="3387209"/>
            <a:ext cx="1278471" cy="559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Pattern Matching | Curious Minds Busy Bags">
            <a:extLst>
              <a:ext uri="{FF2B5EF4-FFF2-40B4-BE49-F238E27FC236}">
                <a16:creationId xmlns:a16="http://schemas.microsoft.com/office/drawing/2014/main" id="{549ADB4E-41C2-4127-BF87-7E34CBAFE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029" y="0"/>
            <a:ext cx="2926746" cy="292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3BAF2B7-71CA-4CD9-BA17-1A85551A5A76}"/>
              </a:ext>
            </a:extLst>
          </p:cNvPr>
          <p:cNvSpPr txBox="1"/>
          <p:nvPr/>
        </p:nvSpPr>
        <p:spPr>
          <a:xfrm>
            <a:off x="1172409" y="5347263"/>
            <a:ext cx="893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[A-Z]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870397-439E-4219-8D6A-CFAD6D47D306}"/>
              </a:ext>
            </a:extLst>
          </p:cNvPr>
          <p:cNvSpPr txBox="1"/>
          <p:nvPr/>
        </p:nvSpPr>
        <p:spPr>
          <a:xfrm>
            <a:off x="2964316" y="5839616"/>
            <a:ext cx="829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[a-z]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CB4911-FF53-4155-8F00-5659E2D2F790}"/>
              </a:ext>
            </a:extLst>
          </p:cNvPr>
          <p:cNvSpPr txBox="1"/>
          <p:nvPr/>
        </p:nvSpPr>
        <p:spPr>
          <a:xfrm>
            <a:off x="5930884" y="2991531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Space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1BE9D4D-33CC-48F0-B29F-7FD58F7F2131}"/>
              </a:ext>
            </a:extLst>
          </p:cNvPr>
          <p:cNvCxnSpPr>
            <a:cxnSpLocks/>
          </p:cNvCxnSpPr>
          <p:nvPr/>
        </p:nvCxnSpPr>
        <p:spPr>
          <a:xfrm>
            <a:off x="6428305" y="2705771"/>
            <a:ext cx="95181" cy="376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0C4906D-3B03-47D0-BB3E-691CD614EA84}"/>
              </a:ext>
            </a:extLst>
          </p:cNvPr>
          <p:cNvSpPr txBox="1"/>
          <p:nvPr/>
        </p:nvSpPr>
        <p:spPr>
          <a:xfrm>
            <a:off x="5709564" y="3868896"/>
            <a:ext cx="1714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1 or more space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E787FDD-D35D-40D7-96B1-FF8A50D487B2}"/>
              </a:ext>
            </a:extLst>
          </p:cNvPr>
          <p:cNvCxnSpPr>
            <a:stCxn id="27" idx="2"/>
          </p:cNvCxnSpPr>
          <p:nvPr/>
        </p:nvCxnSpPr>
        <p:spPr>
          <a:xfrm flipH="1">
            <a:off x="6428305" y="3514751"/>
            <a:ext cx="22914" cy="569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86ACAAA-858D-4D60-8137-7737F1687BDC}"/>
              </a:ext>
            </a:extLst>
          </p:cNvPr>
          <p:cNvSpPr txBox="1"/>
          <p:nvPr/>
        </p:nvSpPr>
        <p:spPr>
          <a:xfrm>
            <a:off x="5637638" y="5802569"/>
            <a:ext cx="46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\s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53A568-2FFB-4213-A84C-1C15B244061A}"/>
              </a:ext>
            </a:extLst>
          </p:cNvPr>
          <p:cNvSpPr txBox="1"/>
          <p:nvPr/>
        </p:nvSpPr>
        <p:spPr>
          <a:xfrm>
            <a:off x="5340949" y="5051176"/>
            <a:ext cx="1016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space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17D2CC-3A11-4D56-8B3D-04A7BD84C1F8}"/>
              </a:ext>
            </a:extLst>
          </p:cNvPr>
          <p:cNvSpPr txBox="1"/>
          <p:nvPr/>
        </p:nvSpPr>
        <p:spPr>
          <a:xfrm>
            <a:off x="6463241" y="5051176"/>
            <a:ext cx="1619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 or more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B70824-5220-458F-A216-EF15C8019E1E}"/>
              </a:ext>
            </a:extLst>
          </p:cNvPr>
          <p:cNvCxnSpPr>
            <a:stCxn id="37" idx="2"/>
          </p:cNvCxnSpPr>
          <p:nvPr/>
        </p:nvCxnSpPr>
        <p:spPr>
          <a:xfrm flipH="1">
            <a:off x="5930884" y="4823003"/>
            <a:ext cx="636159" cy="317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5C1B91-FF78-40B2-AA79-6BE2C4DC879B}"/>
              </a:ext>
            </a:extLst>
          </p:cNvPr>
          <p:cNvCxnSpPr>
            <a:stCxn id="37" idx="2"/>
            <a:endCxn id="29" idx="0"/>
          </p:cNvCxnSpPr>
          <p:nvPr/>
        </p:nvCxnSpPr>
        <p:spPr>
          <a:xfrm>
            <a:off x="6567043" y="4823003"/>
            <a:ext cx="705907" cy="228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AD6B774-E3DC-4DB3-AACF-0CA6239CC824}"/>
              </a:ext>
            </a:extLst>
          </p:cNvPr>
          <p:cNvSpPr txBox="1"/>
          <p:nvPr/>
        </p:nvSpPr>
        <p:spPr>
          <a:xfrm>
            <a:off x="6919996" y="5743673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+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AE75A12-13B9-4411-8CDF-F3DA47D2C436}"/>
              </a:ext>
            </a:extLst>
          </p:cNvPr>
          <p:cNvCxnSpPr>
            <a:cxnSpLocks/>
          </p:cNvCxnSpPr>
          <p:nvPr/>
        </p:nvCxnSpPr>
        <p:spPr>
          <a:xfrm flipH="1">
            <a:off x="1542789" y="4900689"/>
            <a:ext cx="38636" cy="412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7713349-A205-47B8-983F-374F3A9D4DBB}"/>
              </a:ext>
            </a:extLst>
          </p:cNvPr>
          <p:cNvSpPr txBox="1"/>
          <p:nvPr/>
        </p:nvSpPr>
        <p:spPr>
          <a:xfrm>
            <a:off x="3991780" y="5839616"/>
            <a:ext cx="1047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{1,10}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F48C0C1-DA75-412E-BEE5-DF4A6714B52C}"/>
              </a:ext>
            </a:extLst>
          </p:cNvPr>
          <p:cNvCxnSpPr>
            <a:stCxn id="14" idx="2"/>
            <a:endCxn id="26" idx="0"/>
          </p:cNvCxnSpPr>
          <p:nvPr/>
        </p:nvCxnSpPr>
        <p:spPr>
          <a:xfrm flipH="1">
            <a:off x="3378853" y="4900689"/>
            <a:ext cx="568611" cy="938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020F019-A4BF-4079-A21C-0286161B55ED}"/>
              </a:ext>
            </a:extLst>
          </p:cNvPr>
          <p:cNvCxnSpPr>
            <a:stCxn id="14" idx="2"/>
            <a:endCxn id="45" idx="0"/>
          </p:cNvCxnSpPr>
          <p:nvPr/>
        </p:nvCxnSpPr>
        <p:spPr>
          <a:xfrm>
            <a:off x="3947464" y="4900689"/>
            <a:ext cx="567857" cy="938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172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20405</TotalTime>
  <Words>4095</Words>
  <Application>Microsoft Office PowerPoint</Application>
  <PresentationFormat>Widescreen</PresentationFormat>
  <Paragraphs>497</Paragraphs>
  <Slides>58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74" baseType="lpstr">
      <vt:lpstr>DengXian</vt:lpstr>
      <vt:lpstr>inherit</vt:lpstr>
      <vt:lpstr>Abadi</vt:lpstr>
      <vt:lpstr>Agency FB</vt:lpstr>
      <vt:lpstr>Arial</vt:lpstr>
      <vt:lpstr>Calibri</vt:lpstr>
      <vt:lpstr>Calibri Light</vt:lpstr>
      <vt:lpstr>Consolas</vt:lpstr>
      <vt:lpstr>Lato</vt:lpstr>
      <vt:lpstr>Merriweather</vt:lpstr>
      <vt:lpstr>Open Sans</vt:lpstr>
      <vt:lpstr>Times New Roman</vt:lpstr>
      <vt:lpstr>Verdana</vt:lpstr>
      <vt:lpstr>Verdana</vt:lpstr>
      <vt:lpstr>Vijaya</vt:lpstr>
      <vt:lpstr>Office Theme</vt:lpstr>
      <vt:lpstr>Digital Evidence Search with A Pattern Matching Game</vt:lpstr>
      <vt:lpstr>What types of evidence to match?</vt:lpstr>
      <vt:lpstr>What is regular expression (regex)?</vt:lpstr>
      <vt:lpstr>PowerPoint Presentation</vt:lpstr>
      <vt:lpstr>Download lab files</vt:lpstr>
      <vt:lpstr>PowerPoint Presentation</vt:lpstr>
      <vt:lpstr>PowerPoint Presentation</vt:lpstr>
      <vt:lpstr>PowerPoint Presentation</vt:lpstr>
      <vt:lpstr>A simple pattern of all names</vt:lpstr>
      <vt:lpstr>Match all names in a text file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Match phone numbers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Match email addresses</vt:lpstr>
      <vt:lpstr>PowerPoint Presentation</vt:lpstr>
      <vt:lpstr>PowerPoint Presentation</vt:lpstr>
      <vt:lpstr>Check if a password is valid</vt:lpstr>
      <vt:lpstr>Match Java source code</vt:lpstr>
      <vt:lpstr>Match HTML code (including tags and content) using Backreference \n</vt:lpstr>
      <vt:lpstr>Match HTML tags using Lazy quantifier</vt:lpstr>
      <vt:lpstr>Match content of HTML code</vt:lpstr>
      <vt:lpstr>Match IP4 address with group () </vt:lpstr>
      <vt:lpstr>Match HTTP requests</vt:lpstr>
      <vt:lpstr>PowerPoint Presentation</vt:lpstr>
      <vt:lpstr>Match Hexadecimal number</vt:lpstr>
      <vt:lpstr>Match MAC address</vt:lpstr>
      <vt:lpstr>PowerPoint Presentation</vt:lpstr>
      <vt:lpstr>Match MAC from a pcap file (link)</vt:lpstr>
      <vt:lpstr>PowerPoint Presentation</vt:lpstr>
      <vt:lpstr>Grep email from customers.docx</vt:lpstr>
      <vt:lpstr>PowerPoint Presentation</vt:lpstr>
      <vt:lpstr>PowerPoint Presentation</vt:lpstr>
      <vt:lpstr>PowerPoint Presentation</vt:lpstr>
      <vt:lpstr>Remove xml tag using sed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22</cp:revision>
  <dcterms:created xsi:type="dcterms:W3CDTF">2020-09-14T14:43:27Z</dcterms:created>
  <dcterms:modified xsi:type="dcterms:W3CDTF">2025-03-04T16:59:25Z</dcterms:modified>
</cp:coreProperties>
</file>